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18"/>
  </p:notesMasterIdLst>
  <p:handoutMasterIdLst>
    <p:handoutMasterId r:id="rId19"/>
  </p:handoutMasterIdLst>
  <p:sldIdLst>
    <p:sldId id="256" r:id="rId2"/>
    <p:sldId id="294" r:id="rId3"/>
    <p:sldId id="286" r:id="rId4"/>
    <p:sldId id="342" r:id="rId5"/>
    <p:sldId id="343" r:id="rId6"/>
    <p:sldId id="344" r:id="rId7"/>
    <p:sldId id="345" r:id="rId8"/>
    <p:sldId id="346" r:id="rId9"/>
    <p:sldId id="347" r:id="rId10"/>
    <p:sldId id="348" r:id="rId11"/>
    <p:sldId id="349" r:id="rId12"/>
    <p:sldId id="350" r:id="rId13"/>
    <p:sldId id="351" r:id="rId14"/>
    <p:sldId id="352" r:id="rId15"/>
    <p:sldId id="353" r:id="rId16"/>
    <p:sldId id="290"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2D40"/>
    <a:srgbClr val="CE2D40"/>
    <a:srgbClr val="A8A8A8"/>
    <a:srgbClr val="F5333F"/>
    <a:srgbClr val="F1333F"/>
    <a:srgbClr val="E72D3F"/>
    <a:srgbClr val="898989"/>
    <a:srgbClr val="989898"/>
    <a:srgbClr val="F6303E"/>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90" autoAdjust="0"/>
    <p:restoredTop sz="95701"/>
  </p:normalViewPr>
  <p:slideViewPr>
    <p:cSldViewPr snapToGrid="0" showGuides="1">
      <p:cViewPr varScale="1">
        <p:scale>
          <a:sx n="133" d="100"/>
          <a:sy n="133" d="100"/>
        </p:scale>
        <p:origin x="200" y="26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4" d="100"/>
          <a:sy n="64" d="100"/>
        </p:scale>
        <p:origin x="3115"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2132715656"/>
        <c:axId val="-2132718696"/>
      </c:barChart>
      <c:catAx>
        <c:axId val="-2132715656"/>
        <c:scaling>
          <c:orientation val="minMax"/>
        </c:scaling>
        <c:delete val="1"/>
        <c:axPos val="l"/>
        <c:numFmt formatCode="General" sourceLinked="1"/>
        <c:majorTickMark val="out"/>
        <c:minorTickMark val="none"/>
        <c:tickLblPos val="nextTo"/>
        <c:crossAx val="-2132718696"/>
        <c:crosses val="autoZero"/>
        <c:auto val="1"/>
        <c:lblAlgn val="ctr"/>
        <c:lblOffset val="100"/>
        <c:noMultiLvlLbl val="0"/>
      </c:catAx>
      <c:valAx>
        <c:axId val="-2132718696"/>
        <c:scaling>
          <c:orientation val="minMax"/>
        </c:scaling>
        <c:delete val="1"/>
        <c:axPos val="b"/>
        <c:numFmt formatCode="0%" sourceLinked="1"/>
        <c:majorTickMark val="out"/>
        <c:minorTickMark val="none"/>
        <c:tickLblPos val="nextTo"/>
        <c:crossAx val="-213271565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2081934168"/>
        <c:axId val="2081937144"/>
      </c:barChart>
      <c:catAx>
        <c:axId val="2081934168"/>
        <c:scaling>
          <c:orientation val="minMax"/>
        </c:scaling>
        <c:delete val="1"/>
        <c:axPos val="l"/>
        <c:numFmt formatCode="General" sourceLinked="1"/>
        <c:majorTickMark val="out"/>
        <c:minorTickMark val="none"/>
        <c:tickLblPos val="nextTo"/>
        <c:crossAx val="2081937144"/>
        <c:crosses val="autoZero"/>
        <c:auto val="1"/>
        <c:lblAlgn val="ctr"/>
        <c:lblOffset val="100"/>
        <c:noMultiLvlLbl val="0"/>
      </c:catAx>
      <c:valAx>
        <c:axId val="2081937144"/>
        <c:scaling>
          <c:orientation val="minMax"/>
        </c:scaling>
        <c:delete val="1"/>
        <c:axPos val="b"/>
        <c:numFmt formatCode="0%" sourceLinked="1"/>
        <c:majorTickMark val="out"/>
        <c:minorTickMark val="none"/>
        <c:tickLblPos val="nextTo"/>
        <c:crossAx val="2081934168"/>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70</c:v>
                </c:pt>
              </c:numCache>
            </c:numRef>
          </c:val>
          <c:extLst>
            <c:ext xmlns:c16="http://schemas.microsoft.com/office/drawing/2014/chart" uri="{C3380CC4-5D6E-409C-BE32-E72D297353CC}">
              <c16:uniqueId val="{00000000-2B61-4DED-BA9F-C3BC36BEF7EE}"/>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2B61-4DED-BA9F-C3BC36BEF7EE}"/>
            </c:ext>
          </c:extLst>
        </c:ser>
        <c:dLbls>
          <c:showLegendKey val="0"/>
          <c:showVal val="0"/>
          <c:showCatName val="0"/>
          <c:showSerName val="0"/>
          <c:showPercent val="0"/>
          <c:showBubbleSize val="0"/>
        </c:dLbls>
        <c:gapWidth val="150"/>
        <c:overlap val="100"/>
        <c:axId val="-2132782760"/>
        <c:axId val="-2132785752"/>
      </c:barChart>
      <c:catAx>
        <c:axId val="-2132782760"/>
        <c:scaling>
          <c:orientation val="minMax"/>
        </c:scaling>
        <c:delete val="1"/>
        <c:axPos val="l"/>
        <c:numFmt formatCode="General" sourceLinked="1"/>
        <c:majorTickMark val="out"/>
        <c:minorTickMark val="none"/>
        <c:tickLblPos val="nextTo"/>
        <c:crossAx val="-2132785752"/>
        <c:crosses val="autoZero"/>
        <c:auto val="1"/>
        <c:lblAlgn val="ctr"/>
        <c:lblOffset val="100"/>
        <c:noMultiLvlLbl val="0"/>
      </c:catAx>
      <c:valAx>
        <c:axId val="-2132785752"/>
        <c:scaling>
          <c:orientation val="minMax"/>
        </c:scaling>
        <c:delete val="1"/>
        <c:axPos val="b"/>
        <c:numFmt formatCode="0%" sourceLinked="1"/>
        <c:majorTickMark val="out"/>
        <c:minorTickMark val="none"/>
        <c:tickLblPos val="nextTo"/>
        <c:crossAx val="-213278276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9484536082474"/>
          <c:y val="0.352787577432706"/>
          <c:w val="0.79051546391752603"/>
          <c:h val="0.35322277470670499"/>
        </c:manualLayout>
      </c:layout>
      <c:barChart>
        <c:barDir val="bar"/>
        <c:grouping val="percentStacked"/>
        <c:varyColors val="0"/>
        <c:ser>
          <c:idx val="0"/>
          <c:order val="0"/>
          <c:tx>
            <c:strRef>
              <c:f>Sheet1!$B$1</c:f>
              <c:strCache>
                <c:ptCount val="1"/>
                <c:pt idx="0">
                  <c:v>Series 1</c:v>
                </c:pt>
              </c:strCache>
            </c:strRef>
          </c:tx>
          <c:spPr>
            <a:solidFill>
              <a:srgbClr val="F6323E"/>
            </a:solidFill>
          </c:spPr>
          <c:invertIfNegative val="0"/>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3077-4AD5-A9CA-65F4E53848AA}"/>
            </c:ext>
          </c:extLst>
        </c:ser>
        <c:ser>
          <c:idx val="1"/>
          <c:order val="1"/>
          <c:tx>
            <c:strRef>
              <c:f>Sheet1!$C$1</c:f>
              <c:strCache>
                <c:ptCount val="1"/>
                <c:pt idx="0">
                  <c:v>Series 2</c:v>
                </c:pt>
              </c:strCache>
            </c:strRef>
          </c:tx>
          <c:spPr>
            <a:solidFill>
              <a:srgbClr val="CCCCCB"/>
            </a:solidFill>
          </c:spPr>
          <c:invertIfNegative val="0"/>
          <c:cat>
            <c:numRef>
              <c:f>Sheet1!$A$2</c:f>
              <c:numCache>
                <c:formatCode>General</c:formatCode>
                <c:ptCount val="1"/>
              </c:numCache>
            </c:numRef>
          </c:cat>
          <c:val>
            <c:numRef>
              <c:f>Sheet1!$C$2</c:f>
              <c:numCache>
                <c:formatCode>General</c:formatCode>
                <c:ptCount val="1"/>
                <c:pt idx="0">
                  <c:v>2.4</c:v>
                </c:pt>
              </c:numCache>
            </c:numRef>
          </c:val>
          <c:extLst>
            <c:ext xmlns:c16="http://schemas.microsoft.com/office/drawing/2014/chart" uri="{C3380CC4-5D6E-409C-BE32-E72D297353CC}">
              <c16:uniqueId val="{00000001-3077-4AD5-A9CA-65F4E53848AA}"/>
            </c:ext>
          </c:extLst>
        </c:ser>
        <c:dLbls>
          <c:showLegendKey val="0"/>
          <c:showVal val="0"/>
          <c:showCatName val="0"/>
          <c:showSerName val="0"/>
          <c:showPercent val="0"/>
          <c:showBubbleSize val="0"/>
        </c:dLbls>
        <c:gapWidth val="150"/>
        <c:overlap val="100"/>
        <c:axId val="-2138379496"/>
        <c:axId val="-2138799752"/>
      </c:barChart>
      <c:catAx>
        <c:axId val="-2138379496"/>
        <c:scaling>
          <c:orientation val="minMax"/>
        </c:scaling>
        <c:delete val="1"/>
        <c:axPos val="l"/>
        <c:numFmt formatCode="General" sourceLinked="1"/>
        <c:majorTickMark val="out"/>
        <c:minorTickMark val="none"/>
        <c:tickLblPos val="nextTo"/>
        <c:crossAx val="-2138799752"/>
        <c:crosses val="autoZero"/>
        <c:auto val="1"/>
        <c:lblAlgn val="ctr"/>
        <c:lblOffset val="100"/>
        <c:noMultiLvlLbl val="0"/>
      </c:catAx>
      <c:valAx>
        <c:axId val="-2138799752"/>
        <c:scaling>
          <c:orientation val="minMax"/>
        </c:scaling>
        <c:delete val="1"/>
        <c:axPos val="b"/>
        <c:numFmt formatCode="0%" sourceLinked="1"/>
        <c:majorTickMark val="out"/>
        <c:minorTickMark val="none"/>
        <c:tickLblPos val="nextTo"/>
        <c:crossAx val="-2138379496"/>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F6323E"/>
            </a:solidFill>
          </c:spPr>
          <c:dPt>
            <c:idx val="0"/>
            <c:bubble3D val="0"/>
            <c:spPr>
              <a:solidFill>
                <a:srgbClr val="F6323E"/>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1-D3B7-4326-B6CD-4CC5157A28E5}"/>
              </c:ext>
            </c:extLst>
          </c:dPt>
          <c:dPt>
            <c:idx val="1"/>
            <c:bubble3D val="0"/>
            <c:spPr>
              <a:noFill/>
            </c:spPr>
            <c:extLst>
              <c:ext xmlns:c16="http://schemas.microsoft.com/office/drawing/2014/chart" uri="{C3380CC4-5D6E-409C-BE32-E72D297353CC}">
                <c16:uniqueId val="{00000003-D3B7-4326-B6CD-4CC5157A28E5}"/>
              </c:ext>
            </c:extLst>
          </c:dPt>
          <c:cat>
            <c:strRef>
              <c:f>Sheet1!$A$2:$A$3</c:f>
              <c:strCache>
                <c:ptCount val="1"/>
                <c:pt idx="0">
                  <c:v>1st Qtr</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3B7-4326-B6CD-4CC5157A28E5}"/>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90"/>
      </c:doughnutChart>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noFill/>
            </c:spPr>
            <c:extLst>
              <c:ext xmlns:c16="http://schemas.microsoft.com/office/drawing/2014/chart" uri="{C3380CC4-5D6E-409C-BE32-E72D297353CC}">
                <c16:uniqueId val="{00000001-78CD-4B14-B9C0-96418275AA7E}"/>
              </c:ext>
            </c:extLst>
          </c:dPt>
          <c:dPt>
            <c:idx val="1"/>
            <c:bubble3D val="0"/>
            <c:spPr>
              <a:solidFill>
                <a:srgbClr val="CCCCCC"/>
              </a:solidFill>
              <a:effectLst>
                <a:outerShdw blurRad="50800" dist="38100" dir="8100000" algn="tr" rotWithShape="0">
                  <a:prstClr val="black">
                    <a:alpha val="40000"/>
                  </a:prstClr>
                </a:outerShdw>
              </a:effectLst>
            </c:spPr>
            <c:extLst>
              <c:ext xmlns:c16="http://schemas.microsoft.com/office/drawing/2014/chart" uri="{C3380CC4-5D6E-409C-BE32-E72D297353CC}">
                <c16:uniqueId val="{00000003-78CD-4B14-B9C0-96418275AA7E}"/>
              </c:ext>
            </c:extLst>
          </c:dPt>
          <c:cat>
            <c:strRef>
              <c:f>Sheet1!$A$2:$A$3</c:f>
              <c:strCache>
                <c:ptCount val="1"/>
                <c:pt idx="0">
                  <c:v>1st Qtr</c:v>
                </c:pt>
              </c:strCache>
            </c:strRef>
          </c:cat>
          <c:val>
            <c:numRef>
              <c:f>Sheet1!$B$2:$B$3</c:f>
              <c:numCache>
                <c:formatCode>General</c:formatCode>
                <c:ptCount val="2"/>
                <c:pt idx="0">
                  <c:v>50</c:v>
                </c:pt>
                <c:pt idx="1">
                  <c:v>50</c:v>
                </c:pt>
              </c:numCache>
            </c:numRef>
          </c:val>
          <c:extLst>
            <c:ext xmlns:c16="http://schemas.microsoft.com/office/drawing/2014/chart" uri="{C3380CC4-5D6E-409C-BE32-E72D297353CC}">
              <c16:uniqueId val="{00000004-78CD-4B14-B9C0-96418275AA7E}"/>
            </c:ext>
          </c:extLst>
        </c:ser>
        <c:dLbls>
          <c:showLegendKey val="0"/>
          <c:showVal val="0"/>
          <c:showCatName val="0"/>
          <c:showSerName val="0"/>
          <c:showPercent val="0"/>
          <c:showBubbleSize val="0"/>
          <c:showLeaderLines val="1"/>
        </c:dLbls>
        <c:firstSliceAng val="0"/>
        <c:holeSize val="80"/>
      </c:doughnutChart>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C3F453-9F3F-4567-8DCE-A7408F6927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97103D5-0144-4D10-96A5-3D385F5356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CD6017-FECC-4565-B4A9-CDF40B8AFEC4}" type="datetimeFigureOut">
              <a:rPr lang="en-IN" smtClean="0"/>
              <a:t>03/07/19</a:t>
            </a:fld>
            <a:endParaRPr lang="en-IN"/>
          </a:p>
        </p:txBody>
      </p:sp>
      <p:sp>
        <p:nvSpPr>
          <p:cNvPr id="4" name="Footer Placeholder 3">
            <a:extLst>
              <a:ext uri="{FF2B5EF4-FFF2-40B4-BE49-F238E27FC236}">
                <a16:creationId xmlns:a16="http://schemas.microsoft.com/office/drawing/2014/main" id="{D40E48D2-788C-4710-AA82-6E71D37171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2355A72-EE70-409E-9FE1-8EAE70254C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AF4C5A-348F-4973-9C72-119478B6050E}" type="slidenum">
              <a:rPr lang="en-IN" smtClean="0"/>
              <a:t>‹#›</a:t>
            </a:fld>
            <a:endParaRPr lang="en-IN"/>
          </a:p>
        </p:txBody>
      </p:sp>
    </p:spTree>
    <p:extLst>
      <p:ext uri="{BB962C8B-B14F-4D97-AF65-F5344CB8AC3E}">
        <p14:creationId xmlns:p14="http://schemas.microsoft.com/office/powerpoint/2010/main" val="17712352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3C1A20-E642-F347-A89C-E093F8996D44}" type="datetimeFigureOut">
              <a:rPr lang="en-US" smtClean="0"/>
              <a:t>7/3/19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91505C-62D6-AB42-AEF7-53FE9E8A8B2F}" type="slidenum">
              <a:rPr lang="en-US" smtClean="0"/>
              <a:t>‹#›</a:t>
            </a:fld>
            <a:endParaRPr lang="en-US"/>
          </a:p>
        </p:txBody>
      </p:sp>
    </p:spTree>
    <p:extLst>
      <p:ext uri="{BB962C8B-B14F-4D97-AF65-F5344CB8AC3E}">
        <p14:creationId xmlns:p14="http://schemas.microsoft.com/office/powerpoint/2010/main" val="287787286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chart" Target="../charts/chart4.xml"/><Relationship Id="rId4" Type="http://schemas.openxmlformats.org/officeDocument/2006/relationships/chart" Target="../charts/chart3.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hart" Target="../charts/chart6.xml"/><Relationship Id="rId7" Type="http://schemas.openxmlformats.org/officeDocument/2006/relationships/chart" Target="../charts/chart10.xml"/><Relationship Id="rId2" Type="http://schemas.openxmlformats.org/officeDocument/2006/relationships/chart" Target="../charts/chart5.xml"/><Relationship Id="rId1" Type="http://schemas.openxmlformats.org/officeDocument/2006/relationships/slideMaster" Target="../slideMasters/slideMaster1.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hart" Target="../charts/chart11.xml"/><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chart" Target="../charts/chart1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Master" Target="../slideMasters/slideMaster1.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4.png"/><Relationship Id="rId4" Type="http://schemas.openxmlformats.org/officeDocument/2006/relationships/image" Target="../media/image22.png"/><Relationship Id="rId9" Type="http://schemas.openxmlformats.org/officeDocument/2006/relationships/image" Target="../media/image27.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63921" y="4653887"/>
            <a:ext cx="2057400" cy="273844"/>
          </a:xfrm>
        </p:spPr>
        <p:txBody>
          <a:bodyPr/>
          <a:lstStyle>
            <a:lvl1pPr>
              <a:defRPr>
                <a:solidFill>
                  <a:srgbClr val="E72D40"/>
                </a:solidFill>
              </a:defRPr>
            </a:lvl1pPr>
          </a:lstStyle>
          <a:p>
            <a:fld id="{C65558FE-7BAE-4F41-B1DE-C9E081343886}" type="datetime1">
              <a:rPr lang="en-IN" smtClean="0"/>
              <a:t>03/07/19</a:t>
            </a:fld>
            <a:endParaRPr lang="en-IN" dirty="0"/>
          </a:p>
        </p:txBody>
      </p:sp>
      <p:sp>
        <p:nvSpPr>
          <p:cNvPr id="6" name="Slide Number Placeholder 5"/>
          <p:cNvSpPr>
            <a:spLocks noGrp="1"/>
          </p:cNvSpPr>
          <p:nvPr>
            <p:ph type="sldNum" sz="quarter" idx="12"/>
          </p:nvPr>
        </p:nvSpPr>
        <p:spPr>
          <a:xfrm>
            <a:off x="6616976" y="4012406"/>
            <a:ext cx="2057400" cy="273844"/>
          </a:xfrm>
        </p:spPr>
        <p:txBody>
          <a:bodyPr/>
          <a:lstStyle>
            <a:lvl1pPr>
              <a:defRPr>
                <a:solidFill>
                  <a:srgbClr val="E72D40"/>
                </a:solidFill>
              </a:defRPr>
            </a:lvl1pPr>
          </a:lstStyle>
          <a:p>
            <a:fld id="{273EEA2F-D825-49D3-9C25-497F06EFD3F7}" type="slidenum">
              <a:rPr lang="en-IN" smtClean="0"/>
              <a:pPr/>
              <a:t>‹#›</a:t>
            </a:fld>
            <a:endParaRPr lang="en-IN" dirty="0"/>
          </a:p>
        </p:txBody>
      </p:sp>
      <p:sp>
        <p:nvSpPr>
          <p:cNvPr id="7" name="Rectangle 6">
            <a:extLst>
              <a:ext uri="{FF2B5EF4-FFF2-40B4-BE49-F238E27FC236}">
                <a16:creationId xmlns:a16="http://schemas.microsoft.com/office/drawing/2014/main" id="{2FA6BFC7-D5F1-408F-A79B-F51DF7A156FC}"/>
              </a:ext>
            </a:extLst>
          </p:cNvPr>
          <p:cNvSpPr/>
          <p:nvPr userDrawn="1"/>
        </p:nvSpPr>
        <p:spPr>
          <a:xfrm>
            <a:off x="0" y="0"/>
            <a:ext cx="9144000" cy="46538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8" name="Picture 7">
            <a:extLst>
              <a:ext uri="{FF2B5EF4-FFF2-40B4-BE49-F238E27FC236}">
                <a16:creationId xmlns:a16="http://schemas.microsoft.com/office/drawing/2014/main" id="{F0BCB513-97E7-4376-B0F7-C82E10180F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3922" y="571887"/>
            <a:ext cx="2057400" cy="548993"/>
          </a:xfrm>
          <a:prstGeom prst="rect">
            <a:avLst/>
          </a:prstGeom>
        </p:spPr>
      </p:pic>
    </p:spTree>
    <p:extLst>
      <p:ext uri="{BB962C8B-B14F-4D97-AF65-F5344CB8AC3E}">
        <p14:creationId xmlns:p14="http://schemas.microsoft.com/office/powerpoint/2010/main" val="2223680965"/>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Imeline Infograp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C546BFA6-7020-A842-AFE3-43A763B8DE0A}" type="datetime1">
              <a:rPr lang="en-IN" smtClean="0"/>
              <a:t>03/07/19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53" name="Picture 52">
            <a:extLst>
              <a:ext uri="{FF2B5EF4-FFF2-40B4-BE49-F238E27FC236}">
                <a16:creationId xmlns:a16="http://schemas.microsoft.com/office/drawing/2014/main" id="{55483582-940A-481A-933F-C6D131CC96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69" name="Text Placeholder 8">
            <a:extLst>
              <a:ext uri="{FF2B5EF4-FFF2-40B4-BE49-F238E27FC236}">
                <a16:creationId xmlns:a16="http://schemas.microsoft.com/office/drawing/2014/main" id="{3F742510-D20E-442D-8AC1-0D13D3D1C74D}"/>
              </a:ext>
            </a:extLst>
          </p:cNvPr>
          <p:cNvSpPr>
            <a:spLocks noGrp="1"/>
          </p:cNvSpPr>
          <p:nvPr>
            <p:ph type="body" sz="quarter" idx="13" hasCustomPrompt="1"/>
          </p:nvPr>
        </p:nvSpPr>
        <p:spPr>
          <a:xfrm>
            <a:off x="991750" y="1746401"/>
            <a:ext cx="740399" cy="249042"/>
          </a:xfrm>
          <a:prstGeom prst="rect">
            <a:avLst/>
          </a:prstGeom>
        </p:spPr>
        <p:txBody>
          <a:bodyPr anchor="ctr"/>
          <a:lstStyle>
            <a:lvl1pPr marL="0" indent="0" algn="l">
              <a:buNone/>
              <a:defRPr sz="2000" b="1">
                <a:solidFill>
                  <a:srgbClr val="DDDDDD"/>
                </a:solidFill>
                <a:latin typeface="Proxima Nova Rg" panose="02000506030000020004" pitchFamily="50" charset="0"/>
              </a:defRPr>
            </a:lvl1pPr>
          </a:lstStyle>
          <a:p>
            <a:pPr lvl="0"/>
            <a:r>
              <a:rPr lang="en-IN" dirty="0"/>
              <a:t>01</a:t>
            </a:r>
          </a:p>
        </p:txBody>
      </p:sp>
      <p:sp>
        <p:nvSpPr>
          <p:cNvPr id="70" name="Text Placeholder 8">
            <a:extLst>
              <a:ext uri="{FF2B5EF4-FFF2-40B4-BE49-F238E27FC236}">
                <a16:creationId xmlns:a16="http://schemas.microsoft.com/office/drawing/2014/main" id="{26AD9D85-FB3E-462E-987E-65C48224F301}"/>
              </a:ext>
            </a:extLst>
          </p:cNvPr>
          <p:cNvSpPr>
            <a:spLocks noGrp="1"/>
          </p:cNvSpPr>
          <p:nvPr>
            <p:ph type="body" sz="quarter" idx="14" hasCustomPrompt="1"/>
          </p:nvPr>
        </p:nvSpPr>
        <p:spPr>
          <a:xfrm>
            <a:off x="991750" y="2056441"/>
            <a:ext cx="1324840" cy="165886"/>
          </a:xfrm>
          <a:prstGeom prst="rect">
            <a:avLst/>
          </a:prstGeom>
        </p:spPr>
        <p:txBody>
          <a:bodyPr anchor="ctr"/>
          <a:lstStyle>
            <a:lvl1pPr marL="0" indent="0" algn="l">
              <a:buNone/>
              <a:defRPr sz="1100" b="1">
                <a:solidFill>
                  <a:srgbClr val="DDDDDD"/>
                </a:solidFill>
                <a:latin typeface="Proxima Nova Rg" panose="02000506030000020004" pitchFamily="50" charset="0"/>
              </a:defRPr>
            </a:lvl1pPr>
          </a:lstStyle>
          <a:p>
            <a:pPr lvl="0"/>
            <a:r>
              <a:rPr lang="en-IN" dirty="0"/>
              <a:t>Click to add text</a:t>
            </a:r>
          </a:p>
        </p:txBody>
      </p:sp>
      <p:sp>
        <p:nvSpPr>
          <p:cNvPr id="73" name="Text Placeholder 8">
            <a:extLst>
              <a:ext uri="{FF2B5EF4-FFF2-40B4-BE49-F238E27FC236}">
                <a16:creationId xmlns:a16="http://schemas.microsoft.com/office/drawing/2014/main" id="{1A6511F1-333C-4B23-8BCA-B86B841279C6}"/>
              </a:ext>
            </a:extLst>
          </p:cNvPr>
          <p:cNvSpPr>
            <a:spLocks noGrp="1"/>
          </p:cNvSpPr>
          <p:nvPr>
            <p:ph type="body" sz="quarter" idx="15" hasCustomPrompt="1"/>
          </p:nvPr>
        </p:nvSpPr>
        <p:spPr>
          <a:xfrm>
            <a:off x="991750"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2" name="Text Placeholder 8">
            <a:extLst>
              <a:ext uri="{FF2B5EF4-FFF2-40B4-BE49-F238E27FC236}">
                <a16:creationId xmlns:a16="http://schemas.microsoft.com/office/drawing/2014/main" id="{0DDA4ED5-8612-4FA4-99F8-749D0BA7F3A3}"/>
              </a:ext>
            </a:extLst>
          </p:cNvPr>
          <p:cNvSpPr>
            <a:spLocks noGrp="1"/>
          </p:cNvSpPr>
          <p:nvPr>
            <p:ph type="body" sz="quarter" idx="16" hasCustomPrompt="1"/>
          </p:nvPr>
        </p:nvSpPr>
        <p:spPr>
          <a:xfrm>
            <a:off x="2440487"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02</a:t>
            </a:r>
          </a:p>
        </p:txBody>
      </p:sp>
      <p:sp>
        <p:nvSpPr>
          <p:cNvPr id="83" name="Text Placeholder 8">
            <a:extLst>
              <a:ext uri="{FF2B5EF4-FFF2-40B4-BE49-F238E27FC236}">
                <a16:creationId xmlns:a16="http://schemas.microsoft.com/office/drawing/2014/main" id="{15204162-2F4C-40DD-A64B-0D8DC99736EA}"/>
              </a:ext>
            </a:extLst>
          </p:cNvPr>
          <p:cNvSpPr>
            <a:spLocks noGrp="1"/>
          </p:cNvSpPr>
          <p:nvPr>
            <p:ph type="body" sz="quarter" idx="17" hasCustomPrompt="1"/>
          </p:nvPr>
        </p:nvSpPr>
        <p:spPr>
          <a:xfrm>
            <a:off x="2440487"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87" name="Text Placeholder 8">
            <a:extLst>
              <a:ext uri="{FF2B5EF4-FFF2-40B4-BE49-F238E27FC236}">
                <a16:creationId xmlns:a16="http://schemas.microsoft.com/office/drawing/2014/main" id="{FA1DB162-A60E-4618-8561-C16A1435CA07}"/>
              </a:ext>
            </a:extLst>
          </p:cNvPr>
          <p:cNvSpPr>
            <a:spLocks noGrp="1"/>
          </p:cNvSpPr>
          <p:nvPr>
            <p:ph type="body" sz="quarter" idx="18" hasCustomPrompt="1"/>
          </p:nvPr>
        </p:nvSpPr>
        <p:spPr>
          <a:xfrm>
            <a:off x="244048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88" name="Text Placeholder 8">
            <a:extLst>
              <a:ext uri="{FF2B5EF4-FFF2-40B4-BE49-F238E27FC236}">
                <a16:creationId xmlns:a16="http://schemas.microsoft.com/office/drawing/2014/main" id="{D40BE60F-F697-4211-B44A-1A967B778A01}"/>
              </a:ext>
            </a:extLst>
          </p:cNvPr>
          <p:cNvSpPr>
            <a:spLocks noGrp="1"/>
          </p:cNvSpPr>
          <p:nvPr>
            <p:ph type="body" sz="quarter" idx="19" hasCustomPrompt="1"/>
          </p:nvPr>
        </p:nvSpPr>
        <p:spPr>
          <a:xfrm>
            <a:off x="3892297" y="1746401"/>
            <a:ext cx="740399" cy="249042"/>
          </a:xfrm>
          <a:prstGeom prst="rect">
            <a:avLst/>
          </a:prstGeom>
        </p:spPr>
        <p:txBody>
          <a:bodyPr anchor="ctr"/>
          <a:lstStyle>
            <a:lvl1pPr marL="0" indent="0" algn="l">
              <a:buNone/>
              <a:defRPr sz="2000" b="1">
                <a:solidFill>
                  <a:schemeClr val="tx1"/>
                </a:solidFill>
                <a:latin typeface="Proxima Nova Rg" panose="02000506030000020004" pitchFamily="50" charset="0"/>
              </a:defRPr>
            </a:lvl1pPr>
          </a:lstStyle>
          <a:p>
            <a:pPr lvl="0"/>
            <a:r>
              <a:rPr lang="en-IN" dirty="0"/>
              <a:t>03</a:t>
            </a:r>
          </a:p>
        </p:txBody>
      </p:sp>
      <p:sp>
        <p:nvSpPr>
          <p:cNvPr id="89" name="Text Placeholder 8">
            <a:extLst>
              <a:ext uri="{FF2B5EF4-FFF2-40B4-BE49-F238E27FC236}">
                <a16:creationId xmlns:a16="http://schemas.microsoft.com/office/drawing/2014/main" id="{F8F51522-F0EB-4350-97F8-9839C634496D}"/>
              </a:ext>
            </a:extLst>
          </p:cNvPr>
          <p:cNvSpPr>
            <a:spLocks noGrp="1"/>
          </p:cNvSpPr>
          <p:nvPr>
            <p:ph type="body" sz="quarter" idx="20" hasCustomPrompt="1"/>
          </p:nvPr>
        </p:nvSpPr>
        <p:spPr>
          <a:xfrm>
            <a:off x="3892297" y="2056441"/>
            <a:ext cx="1324840" cy="165886"/>
          </a:xfrm>
          <a:prstGeom prst="rect">
            <a:avLst/>
          </a:prstGeom>
        </p:spPr>
        <p:txBody>
          <a:bodyPr anchor="ctr"/>
          <a:lstStyle>
            <a:lvl1pPr marL="0" indent="0" algn="l">
              <a:buNone/>
              <a:defRPr sz="1100" b="1">
                <a:solidFill>
                  <a:schemeClr val="tx1"/>
                </a:solidFill>
                <a:latin typeface="Proxima Nova Rg" panose="02000506030000020004" pitchFamily="50" charset="0"/>
              </a:defRPr>
            </a:lvl1pPr>
          </a:lstStyle>
          <a:p>
            <a:pPr lvl="0"/>
            <a:r>
              <a:rPr lang="en-IN" dirty="0"/>
              <a:t>Click to add text</a:t>
            </a:r>
          </a:p>
        </p:txBody>
      </p:sp>
      <p:sp>
        <p:nvSpPr>
          <p:cNvPr id="90" name="Text Placeholder 8">
            <a:extLst>
              <a:ext uri="{FF2B5EF4-FFF2-40B4-BE49-F238E27FC236}">
                <a16:creationId xmlns:a16="http://schemas.microsoft.com/office/drawing/2014/main" id="{72201633-C2F4-4C61-961D-08C5FE50D669}"/>
              </a:ext>
            </a:extLst>
          </p:cNvPr>
          <p:cNvSpPr>
            <a:spLocks noGrp="1"/>
          </p:cNvSpPr>
          <p:nvPr>
            <p:ph type="body" sz="quarter" idx="21" hasCustomPrompt="1"/>
          </p:nvPr>
        </p:nvSpPr>
        <p:spPr>
          <a:xfrm>
            <a:off x="3892297"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1" name="Text Placeholder 8">
            <a:extLst>
              <a:ext uri="{FF2B5EF4-FFF2-40B4-BE49-F238E27FC236}">
                <a16:creationId xmlns:a16="http://schemas.microsoft.com/office/drawing/2014/main" id="{A9F5B501-BB61-457C-9B6D-E57B62AECD54}"/>
              </a:ext>
            </a:extLst>
          </p:cNvPr>
          <p:cNvSpPr>
            <a:spLocks noGrp="1"/>
          </p:cNvSpPr>
          <p:nvPr>
            <p:ph type="body" sz="quarter" idx="22" hasCustomPrompt="1"/>
          </p:nvPr>
        </p:nvSpPr>
        <p:spPr>
          <a:xfrm>
            <a:off x="5326899" y="1746401"/>
            <a:ext cx="740399" cy="249042"/>
          </a:xfrm>
          <a:prstGeom prst="rect">
            <a:avLst/>
          </a:prstGeom>
        </p:spPr>
        <p:txBody>
          <a:bodyPr anchor="ctr"/>
          <a:lstStyle>
            <a:lvl1pPr marL="0" indent="0" algn="l">
              <a:buNone/>
              <a:defRPr sz="2000" b="1">
                <a:solidFill>
                  <a:srgbClr val="CCCCCC"/>
                </a:solidFill>
                <a:latin typeface="Proxima Nova Rg" panose="02000506030000020004" pitchFamily="50" charset="0"/>
              </a:defRPr>
            </a:lvl1pPr>
          </a:lstStyle>
          <a:p>
            <a:pPr lvl="0"/>
            <a:r>
              <a:rPr lang="en-IN" dirty="0"/>
              <a:t>04</a:t>
            </a:r>
          </a:p>
        </p:txBody>
      </p:sp>
      <p:sp>
        <p:nvSpPr>
          <p:cNvPr id="92" name="Text Placeholder 8">
            <a:extLst>
              <a:ext uri="{FF2B5EF4-FFF2-40B4-BE49-F238E27FC236}">
                <a16:creationId xmlns:a16="http://schemas.microsoft.com/office/drawing/2014/main" id="{5B29D73F-4CCA-4783-8947-96309D788353}"/>
              </a:ext>
            </a:extLst>
          </p:cNvPr>
          <p:cNvSpPr>
            <a:spLocks noGrp="1"/>
          </p:cNvSpPr>
          <p:nvPr>
            <p:ph type="body" sz="quarter" idx="23" hasCustomPrompt="1"/>
          </p:nvPr>
        </p:nvSpPr>
        <p:spPr>
          <a:xfrm>
            <a:off x="5326899" y="2056441"/>
            <a:ext cx="1324840" cy="165886"/>
          </a:xfrm>
          <a:prstGeom prst="rect">
            <a:avLst/>
          </a:prstGeom>
        </p:spPr>
        <p:txBody>
          <a:bodyPr anchor="ctr"/>
          <a:lstStyle>
            <a:lvl1pPr marL="0" indent="0" algn="l">
              <a:buNone/>
              <a:defRPr sz="1100" b="1">
                <a:solidFill>
                  <a:srgbClr val="CCCCCC"/>
                </a:solidFill>
                <a:latin typeface="Proxima Nova Rg" panose="02000506030000020004" pitchFamily="50" charset="0"/>
              </a:defRPr>
            </a:lvl1pPr>
          </a:lstStyle>
          <a:p>
            <a:pPr lvl="0"/>
            <a:r>
              <a:rPr lang="en-IN" dirty="0"/>
              <a:t>Click to add text</a:t>
            </a:r>
          </a:p>
        </p:txBody>
      </p:sp>
      <p:sp>
        <p:nvSpPr>
          <p:cNvPr id="93" name="Text Placeholder 8">
            <a:extLst>
              <a:ext uri="{FF2B5EF4-FFF2-40B4-BE49-F238E27FC236}">
                <a16:creationId xmlns:a16="http://schemas.microsoft.com/office/drawing/2014/main" id="{19DFB435-36AD-4A25-AA45-C372BF19E392}"/>
              </a:ext>
            </a:extLst>
          </p:cNvPr>
          <p:cNvSpPr>
            <a:spLocks noGrp="1"/>
          </p:cNvSpPr>
          <p:nvPr>
            <p:ph type="body" sz="quarter" idx="24" hasCustomPrompt="1"/>
          </p:nvPr>
        </p:nvSpPr>
        <p:spPr>
          <a:xfrm>
            <a:off x="5326899"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94" name="Text Placeholder 8">
            <a:extLst>
              <a:ext uri="{FF2B5EF4-FFF2-40B4-BE49-F238E27FC236}">
                <a16:creationId xmlns:a16="http://schemas.microsoft.com/office/drawing/2014/main" id="{661C36B0-6047-47A0-8876-EF95BD82A5C8}"/>
              </a:ext>
            </a:extLst>
          </p:cNvPr>
          <p:cNvSpPr>
            <a:spLocks noGrp="1"/>
          </p:cNvSpPr>
          <p:nvPr>
            <p:ph type="body" sz="quarter" idx="25" hasCustomPrompt="1"/>
          </p:nvPr>
        </p:nvSpPr>
        <p:spPr>
          <a:xfrm>
            <a:off x="6735161" y="1746401"/>
            <a:ext cx="740399" cy="249042"/>
          </a:xfrm>
          <a:prstGeom prst="rect">
            <a:avLst/>
          </a:prstGeom>
        </p:spPr>
        <p:txBody>
          <a:bodyPr anchor="ctr"/>
          <a:lstStyle>
            <a:lvl1pPr marL="0" indent="0" algn="l">
              <a:buNone/>
              <a:defRPr sz="2000" b="1">
                <a:solidFill>
                  <a:srgbClr val="F6303E"/>
                </a:solidFill>
                <a:latin typeface="Proxima Nova Rg" panose="02000506030000020004" pitchFamily="50" charset="0"/>
              </a:defRPr>
            </a:lvl1pPr>
          </a:lstStyle>
          <a:p>
            <a:pPr lvl="0"/>
            <a:r>
              <a:rPr lang="en-IN" dirty="0"/>
              <a:t>05</a:t>
            </a:r>
          </a:p>
        </p:txBody>
      </p:sp>
      <p:sp>
        <p:nvSpPr>
          <p:cNvPr id="109" name="Text Placeholder 8">
            <a:extLst>
              <a:ext uri="{FF2B5EF4-FFF2-40B4-BE49-F238E27FC236}">
                <a16:creationId xmlns:a16="http://schemas.microsoft.com/office/drawing/2014/main" id="{BAFF9636-D984-4BBC-929B-16568F631880}"/>
              </a:ext>
            </a:extLst>
          </p:cNvPr>
          <p:cNvSpPr>
            <a:spLocks noGrp="1"/>
          </p:cNvSpPr>
          <p:nvPr>
            <p:ph type="body" sz="quarter" idx="26" hasCustomPrompt="1"/>
          </p:nvPr>
        </p:nvSpPr>
        <p:spPr>
          <a:xfrm>
            <a:off x="6735161" y="2056441"/>
            <a:ext cx="1324840" cy="165886"/>
          </a:xfrm>
          <a:prstGeom prst="rect">
            <a:avLst/>
          </a:prstGeom>
        </p:spPr>
        <p:txBody>
          <a:bodyPr anchor="ctr"/>
          <a:lstStyle>
            <a:lvl1pPr marL="0" indent="0" algn="l">
              <a:buNone/>
              <a:defRPr sz="1100" b="1">
                <a:solidFill>
                  <a:srgbClr val="F6303E"/>
                </a:solidFill>
                <a:latin typeface="Proxima Nova Rg" panose="02000506030000020004" pitchFamily="50" charset="0"/>
              </a:defRPr>
            </a:lvl1pPr>
          </a:lstStyle>
          <a:p>
            <a:pPr lvl="0"/>
            <a:r>
              <a:rPr lang="en-IN" dirty="0"/>
              <a:t>Click to add text</a:t>
            </a:r>
          </a:p>
        </p:txBody>
      </p:sp>
      <p:sp>
        <p:nvSpPr>
          <p:cNvPr id="110" name="Text Placeholder 8">
            <a:extLst>
              <a:ext uri="{FF2B5EF4-FFF2-40B4-BE49-F238E27FC236}">
                <a16:creationId xmlns:a16="http://schemas.microsoft.com/office/drawing/2014/main" id="{24C3FEFD-8CEA-49B4-B49A-8D40D3B5FEAF}"/>
              </a:ext>
            </a:extLst>
          </p:cNvPr>
          <p:cNvSpPr>
            <a:spLocks noGrp="1"/>
          </p:cNvSpPr>
          <p:nvPr>
            <p:ph type="body" sz="quarter" idx="27" hasCustomPrompt="1"/>
          </p:nvPr>
        </p:nvSpPr>
        <p:spPr>
          <a:xfrm>
            <a:off x="6735161" y="2281691"/>
            <a:ext cx="1149473" cy="165886"/>
          </a:xfrm>
          <a:prstGeom prst="rect">
            <a:avLst/>
          </a:prstGeom>
        </p:spPr>
        <p:txBody>
          <a:bodyPr anchor="ctr"/>
          <a:lstStyle>
            <a:lvl1pPr marL="0" indent="0" algn="l">
              <a:buNone/>
              <a:defRPr sz="1000" b="0">
                <a:solidFill>
                  <a:schemeClr val="tx1"/>
                </a:solidFill>
                <a:latin typeface="Proxima Nova Rg" panose="02000506030000020004" pitchFamily="50" charset="0"/>
              </a:defRPr>
            </a:lvl1pPr>
          </a:lstStyle>
          <a:p>
            <a:pPr lvl="0"/>
            <a:r>
              <a:rPr lang="en-IN" dirty="0"/>
              <a:t>Click to add text</a:t>
            </a:r>
          </a:p>
        </p:txBody>
      </p:sp>
      <p:sp>
        <p:nvSpPr>
          <p:cNvPr id="111" name="Text Placeholder 8">
            <a:extLst>
              <a:ext uri="{FF2B5EF4-FFF2-40B4-BE49-F238E27FC236}">
                <a16:creationId xmlns:a16="http://schemas.microsoft.com/office/drawing/2014/main" id="{056294BB-42A3-47CE-B08C-3985AFA1252A}"/>
              </a:ext>
            </a:extLst>
          </p:cNvPr>
          <p:cNvSpPr>
            <a:spLocks noGrp="1"/>
          </p:cNvSpPr>
          <p:nvPr>
            <p:ph type="body" sz="quarter" idx="28" hasCustomPrompt="1"/>
          </p:nvPr>
        </p:nvSpPr>
        <p:spPr>
          <a:xfrm>
            <a:off x="904066" y="3531649"/>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1</a:t>
            </a:r>
          </a:p>
        </p:txBody>
      </p:sp>
      <p:sp>
        <p:nvSpPr>
          <p:cNvPr id="114" name="Text Placeholder 8">
            <a:extLst>
              <a:ext uri="{FF2B5EF4-FFF2-40B4-BE49-F238E27FC236}">
                <a16:creationId xmlns:a16="http://schemas.microsoft.com/office/drawing/2014/main" id="{4CA25EE7-3AA6-4CF1-9AC9-97DE5CE0BE91}"/>
              </a:ext>
            </a:extLst>
          </p:cNvPr>
          <p:cNvSpPr>
            <a:spLocks noGrp="1"/>
          </p:cNvSpPr>
          <p:nvPr>
            <p:ph type="body" sz="quarter" idx="29" hasCustomPrompt="1"/>
          </p:nvPr>
        </p:nvSpPr>
        <p:spPr>
          <a:xfrm>
            <a:off x="2352802" y="3531649"/>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2</a:t>
            </a:r>
          </a:p>
        </p:txBody>
      </p:sp>
      <p:sp>
        <p:nvSpPr>
          <p:cNvPr id="115" name="Text Placeholder 8">
            <a:extLst>
              <a:ext uri="{FF2B5EF4-FFF2-40B4-BE49-F238E27FC236}">
                <a16:creationId xmlns:a16="http://schemas.microsoft.com/office/drawing/2014/main" id="{9B86D469-ABD0-4367-A92C-FB891117796A}"/>
              </a:ext>
            </a:extLst>
          </p:cNvPr>
          <p:cNvSpPr>
            <a:spLocks noGrp="1"/>
          </p:cNvSpPr>
          <p:nvPr>
            <p:ph type="body" sz="quarter" idx="30" hasCustomPrompt="1"/>
          </p:nvPr>
        </p:nvSpPr>
        <p:spPr>
          <a:xfrm>
            <a:off x="3829621" y="3531648"/>
            <a:ext cx="1352923" cy="349771"/>
          </a:xfrm>
          <a:prstGeom prst="rect">
            <a:avLst/>
          </a:prstGeom>
        </p:spPr>
        <p:txBody>
          <a:bodyPr anchor="ctr"/>
          <a:lstStyle>
            <a:lvl1pPr marL="0" indent="0" algn="l">
              <a:buNone/>
              <a:defRPr sz="1600" b="1">
                <a:solidFill>
                  <a:schemeClr val="tx1"/>
                </a:solidFill>
                <a:latin typeface="Proxima Nova Rg" panose="02000506030000020004" pitchFamily="50" charset="0"/>
              </a:defRPr>
            </a:lvl1pPr>
          </a:lstStyle>
          <a:p>
            <a:pPr lvl="0"/>
            <a:r>
              <a:rPr lang="en-IN" dirty="0"/>
              <a:t>Category 3</a:t>
            </a:r>
          </a:p>
        </p:txBody>
      </p:sp>
      <p:sp>
        <p:nvSpPr>
          <p:cNvPr id="116" name="Text Placeholder 8">
            <a:extLst>
              <a:ext uri="{FF2B5EF4-FFF2-40B4-BE49-F238E27FC236}">
                <a16:creationId xmlns:a16="http://schemas.microsoft.com/office/drawing/2014/main" id="{6C5EB094-EBF1-4B80-AAE7-EDAC4824FE14}"/>
              </a:ext>
            </a:extLst>
          </p:cNvPr>
          <p:cNvSpPr>
            <a:spLocks noGrp="1"/>
          </p:cNvSpPr>
          <p:nvPr>
            <p:ph type="body" sz="quarter" idx="31" hasCustomPrompt="1"/>
          </p:nvPr>
        </p:nvSpPr>
        <p:spPr>
          <a:xfrm>
            <a:off x="5306440" y="3531648"/>
            <a:ext cx="1324840" cy="349771"/>
          </a:xfrm>
          <a:prstGeom prst="rect">
            <a:avLst/>
          </a:prstGeom>
        </p:spPr>
        <p:txBody>
          <a:bodyPr anchor="ctr"/>
          <a:lstStyle>
            <a:lvl1pPr marL="0" indent="0" algn="l">
              <a:buNone/>
              <a:defRPr sz="1600" b="1">
                <a:solidFill>
                  <a:srgbClr val="DDDDDD"/>
                </a:solidFill>
                <a:latin typeface="Proxima Nova Rg" panose="02000506030000020004" pitchFamily="50" charset="0"/>
              </a:defRPr>
            </a:lvl1pPr>
          </a:lstStyle>
          <a:p>
            <a:pPr lvl="0"/>
            <a:r>
              <a:rPr lang="en-IN" dirty="0"/>
              <a:t>Category 4</a:t>
            </a:r>
          </a:p>
        </p:txBody>
      </p:sp>
      <p:sp>
        <p:nvSpPr>
          <p:cNvPr id="118" name="Text Placeholder 8">
            <a:extLst>
              <a:ext uri="{FF2B5EF4-FFF2-40B4-BE49-F238E27FC236}">
                <a16:creationId xmlns:a16="http://schemas.microsoft.com/office/drawing/2014/main" id="{045CF520-5B24-4C21-BD9C-5EFEB7427B69}"/>
              </a:ext>
            </a:extLst>
          </p:cNvPr>
          <p:cNvSpPr>
            <a:spLocks noGrp="1"/>
          </p:cNvSpPr>
          <p:nvPr>
            <p:ph type="body" sz="quarter" idx="32" hasCustomPrompt="1"/>
          </p:nvPr>
        </p:nvSpPr>
        <p:spPr>
          <a:xfrm>
            <a:off x="6755176" y="3531647"/>
            <a:ext cx="1352923" cy="349771"/>
          </a:xfrm>
          <a:prstGeom prst="rect">
            <a:avLst/>
          </a:prstGeom>
        </p:spPr>
        <p:txBody>
          <a:bodyPr anchor="ctr"/>
          <a:lstStyle>
            <a:lvl1pPr marL="0" indent="0" algn="l">
              <a:buNone/>
              <a:defRPr sz="1600" b="1">
                <a:solidFill>
                  <a:srgbClr val="F6303E"/>
                </a:solidFill>
                <a:latin typeface="Proxima Nova Rg" panose="02000506030000020004" pitchFamily="50" charset="0"/>
              </a:defRPr>
            </a:lvl1pPr>
          </a:lstStyle>
          <a:p>
            <a:pPr lvl="0"/>
            <a:r>
              <a:rPr lang="en-IN" dirty="0"/>
              <a:t>Category 5</a:t>
            </a:r>
          </a:p>
        </p:txBody>
      </p:sp>
      <p:pic>
        <p:nvPicPr>
          <p:cNvPr id="28" name="Picture 27">
            <a:extLst>
              <a:ext uri="{FF2B5EF4-FFF2-40B4-BE49-F238E27FC236}">
                <a16:creationId xmlns:a16="http://schemas.microsoft.com/office/drawing/2014/main" id="{55483582-940A-481A-933F-C6D131CC960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632499" y="2973622"/>
            <a:ext cx="7691174" cy="667936"/>
          </a:xfrm>
          <a:prstGeom prst="rect">
            <a:avLst/>
          </a:prstGeom>
        </p:spPr>
      </p:pic>
      <p:sp>
        <p:nvSpPr>
          <p:cNvPr id="33" name="Rectangle 32">
            <a:extLst>
              <a:ext uri="{FF2B5EF4-FFF2-40B4-BE49-F238E27FC236}">
                <a16:creationId xmlns:a16="http://schemas.microsoft.com/office/drawing/2014/main" id="{A8785690-927D-F34A-BDC7-9FECF1717AF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Title 11">
            <a:extLst>
              <a:ext uri="{FF2B5EF4-FFF2-40B4-BE49-F238E27FC236}">
                <a16:creationId xmlns:a16="http://schemas.microsoft.com/office/drawing/2014/main" id="{67D95071-51BE-2A41-BDB5-586B180A9F80}"/>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6" name="Picture 35">
            <a:extLst>
              <a:ext uri="{FF2B5EF4-FFF2-40B4-BE49-F238E27FC236}">
                <a16:creationId xmlns:a16="http://schemas.microsoft.com/office/drawing/2014/main" id="{B047B829-C5EF-1B46-B43C-4658802D369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02059075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Doughnut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4A60580-2B70-6940-B3F0-E4F8AB7AA3B6}" type="datetime1">
              <a:rPr lang="en-IN" smtClean="0"/>
              <a:t>03/07/19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5" name="Rectangle 4">
            <a:extLst>
              <a:ext uri="{FF2B5EF4-FFF2-40B4-BE49-F238E27FC236}">
                <a16:creationId xmlns:a16="http://schemas.microsoft.com/office/drawing/2014/main" id="{DB19EC69-1D9D-0B4C-9AE4-2C8D95B645C2}"/>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9" name="Title 11">
            <a:extLst>
              <a:ext uri="{FF2B5EF4-FFF2-40B4-BE49-F238E27FC236}">
                <a16:creationId xmlns:a16="http://schemas.microsoft.com/office/drawing/2014/main" id="{6AC7079D-55CD-5547-A1B7-6E231289DE3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0" name="Picture 9">
            <a:extLst>
              <a:ext uri="{FF2B5EF4-FFF2-40B4-BE49-F238E27FC236}">
                <a16:creationId xmlns:a16="http://schemas.microsoft.com/office/drawing/2014/main" id="{4D74D05A-508B-324C-B8C7-0C05F391BF4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93320323"/>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Line Char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2FB0970A-5D49-E646-889A-E8EA6023EA9A}" type="datetime1">
              <a:rPr lang="en-IN" smtClean="0"/>
              <a:t>03/07/19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5" name="Rectangle 14">
            <a:extLst>
              <a:ext uri="{FF2B5EF4-FFF2-40B4-BE49-F238E27FC236}">
                <a16:creationId xmlns:a16="http://schemas.microsoft.com/office/drawing/2014/main" id="{693C855C-51F1-4950-8B74-92750036E153}"/>
              </a:ext>
            </a:extLst>
          </p:cNvPr>
          <p:cNvSpPr/>
          <p:nvPr/>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44" name="Chart 43">
            <a:extLst>
              <a:ext uri="{FF2B5EF4-FFF2-40B4-BE49-F238E27FC236}">
                <a16:creationId xmlns:a16="http://schemas.microsoft.com/office/drawing/2014/main" id="{FF7848F2-CD09-4AEB-9574-52DC26DB959E}"/>
              </a:ext>
            </a:extLst>
          </p:cNvPr>
          <p:cNvGraphicFramePr/>
          <p:nvPr>
            <p:extLst>
              <p:ext uri="{D42A27DB-BD31-4B8C-83A1-F6EECF244321}">
                <p14:modId xmlns:p14="http://schemas.microsoft.com/office/powerpoint/2010/main" val="3094743474"/>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5" name="Chart 44">
            <a:extLst>
              <a:ext uri="{FF2B5EF4-FFF2-40B4-BE49-F238E27FC236}">
                <a16:creationId xmlns:a16="http://schemas.microsoft.com/office/drawing/2014/main" id="{1900AEB5-08DE-4ACC-BEF3-0AF9CF5140F3}"/>
              </a:ext>
            </a:extLst>
          </p:cNvPr>
          <p:cNvGraphicFramePr/>
          <p:nvPr>
            <p:extLst>
              <p:ext uri="{D42A27DB-BD31-4B8C-83A1-F6EECF244321}">
                <p14:modId xmlns:p14="http://schemas.microsoft.com/office/powerpoint/2010/main" val="1969650563"/>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 Placeholder 8">
            <a:extLst>
              <a:ext uri="{FF2B5EF4-FFF2-40B4-BE49-F238E27FC236}">
                <a16:creationId xmlns:a16="http://schemas.microsoft.com/office/drawing/2014/main" id="{9696B8C1-96A7-4499-9EA2-0124BE804574}"/>
              </a:ext>
            </a:extLst>
          </p:cNvPr>
          <p:cNvSpPr>
            <a:spLocks noGrp="1"/>
          </p:cNvSpPr>
          <p:nvPr>
            <p:ph type="body" sz="quarter" idx="15" hasCustomPrompt="1"/>
          </p:nvPr>
        </p:nvSpPr>
        <p:spPr>
          <a:xfrm>
            <a:off x="630238" y="1600199"/>
            <a:ext cx="3182128" cy="3006726"/>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24" name="Text Placeholder 8">
            <a:extLst>
              <a:ext uri="{FF2B5EF4-FFF2-40B4-BE49-F238E27FC236}">
                <a16:creationId xmlns:a16="http://schemas.microsoft.com/office/drawing/2014/main" id="{44A204BF-7B3D-4BAD-8452-C75017088761}"/>
              </a:ext>
            </a:extLst>
          </p:cNvPr>
          <p:cNvSpPr>
            <a:spLocks noGrp="1"/>
          </p:cNvSpPr>
          <p:nvPr>
            <p:ph type="body" sz="quarter" idx="16" hasCustomPrompt="1"/>
          </p:nvPr>
        </p:nvSpPr>
        <p:spPr>
          <a:xfrm>
            <a:off x="5306779" y="3059187"/>
            <a:ext cx="671653" cy="350785"/>
          </a:xfrm>
          <a:prstGeom prst="rect">
            <a:avLst/>
          </a:prstGeom>
        </p:spPr>
        <p:txBody>
          <a:bodyPr anchor="t"/>
          <a:lstStyle>
            <a:lvl1pPr marL="0" indent="0" algn="l">
              <a:buNone/>
              <a:defRPr sz="2000" b="1">
                <a:solidFill>
                  <a:srgbClr val="F6303E"/>
                </a:solidFill>
                <a:latin typeface="Proxima Nova Rg" panose="02000506030000020004" pitchFamily="50" charset="0"/>
              </a:defRPr>
            </a:lvl1pPr>
          </a:lstStyle>
          <a:p>
            <a:pPr lvl="0"/>
            <a:r>
              <a:rPr lang="en-IN" dirty="0"/>
              <a:t>text</a:t>
            </a:r>
          </a:p>
        </p:txBody>
      </p:sp>
      <p:sp>
        <p:nvSpPr>
          <p:cNvPr id="25" name="Text Placeholder 8">
            <a:extLst>
              <a:ext uri="{FF2B5EF4-FFF2-40B4-BE49-F238E27FC236}">
                <a16:creationId xmlns:a16="http://schemas.microsoft.com/office/drawing/2014/main" id="{228FD4BC-869C-4228-9650-35487227AA04}"/>
              </a:ext>
            </a:extLst>
          </p:cNvPr>
          <p:cNvSpPr>
            <a:spLocks noGrp="1"/>
          </p:cNvSpPr>
          <p:nvPr>
            <p:ph type="body" sz="quarter" idx="17" hasCustomPrompt="1"/>
          </p:nvPr>
        </p:nvSpPr>
        <p:spPr>
          <a:xfrm>
            <a:off x="6894111" y="3052728"/>
            <a:ext cx="671653" cy="325087"/>
          </a:xfrm>
          <a:prstGeom prst="rect">
            <a:avLst/>
          </a:prstGeom>
        </p:spPr>
        <p:txBody>
          <a:bodyPr anchor="t"/>
          <a:lstStyle>
            <a:lvl1pPr marL="0" indent="0" algn="l">
              <a:buNone/>
              <a:defRPr sz="2000" b="1">
                <a:solidFill>
                  <a:srgbClr val="CCCCCC"/>
                </a:solidFill>
                <a:latin typeface="Proxima Nova Rg" panose="02000506030000020004" pitchFamily="50" charset="0"/>
              </a:defRPr>
            </a:lvl1pPr>
          </a:lstStyle>
          <a:p>
            <a:pPr lvl="0"/>
            <a:r>
              <a:rPr lang="en-IN" dirty="0"/>
              <a:t>text</a:t>
            </a:r>
          </a:p>
        </p:txBody>
      </p:sp>
      <p:sp>
        <p:nvSpPr>
          <p:cNvPr id="27" name="Text Placeholder 8">
            <a:extLst>
              <a:ext uri="{FF2B5EF4-FFF2-40B4-BE49-F238E27FC236}">
                <a16:creationId xmlns:a16="http://schemas.microsoft.com/office/drawing/2014/main" id="{DAD07786-00E2-42E3-B1C2-67206A010E5F}"/>
              </a:ext>
            </a:extLst>
          </p:cNvPr>
          <p:cNvSpPr>
            <a:spLocks noGrp="1"/>
          </p:cNvSpPr>
          <p:nvPr>
            <p:ph type="body" sz="quarter" idx="18" hasCustomPrompt="1"/>
          </p:nvPr>
        </p:nvSpPr>
        <p:spPr>
          <a:xfrm>
            <a:off x="5306778"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29" name="Text Placeholder 8">
            <a:extLst>
              <a:ext uri="{FF2B5EF4-FFF2-40B4-BE49-F238E27FC236}">
                <a16:creationId xmlns:a16="http://schemas.microsoft.com/office/drawing/2014/main" id="{945F5F89-A906-431D-9648-FC1275655092}"/>
              </a:ext>
            </a:extLst>
          </p:cNvPr>
          <p:cNvSpPr>
            <a:spLocks noGrp="1"/>
          </p:cNvSpPr>
          <p:nvPr>
            <p:ph type="body" sz="quarter" idx="19" hasCustomPrompt="1"/>
          </p:nvPr>
        </p:nvSpPr>
        <p:spPr>
          <a:xfrm>
            <a:off x="5299344" y="3813792"/>
            <a:ext cx="1077979" cy="799143"/>
          </a:xfrm>
          <a:prstGeom prst="rect">
            <a:avLst/>
          </a:prstGeom>
        </p:spPr>
        <p:txBody>
          <a:bodyPr anchor="t"/>
          <a:lstStyle>
            <a:lvl1pPr marL="0" indent="0" algn="l">
              <a:buNone/>
              <a:defRPr lang="en-IN" sz="1050" b="0" kern="1200" dirty="0">
                <a:solidFill>
                  <a:schemeClr val="tx1"/>
                </a:solidFill>
                <a:latin typeface="Proxima Nova Rg" panose="02000506030000020004" pitchFamily="50" charset="0"/>
                <a:ea typeface="+mn-ea"/>
                <a:cs typeface="+mn-cs"/>
              </a:defRPr>
            </a:lvl1pPr>
          </a:lstStyle>
          <a:p>
            <a:pPr lvl="0"/>
            <a:r>
              <a:rPr lang="en-IN" dirty="0"/>
              <a:t>text</a:t>
            </a:r>
          </a:p>
        </p:txBody>
      </p:sp>
      <p:sp>
        <p:nvSpPr>
          <p:cNvPr id="30" name="Text Placeholder 8">
            <a:extLst>
              <a:ext uri="{FF2B5EF4-FFF2-40B4-BE49-F238E27FC236}">
                <a16:creationId xmlns:a16="http://schemas.microsoft.com/office/drawing/2014/main" id="{79D2914B-8781-42FD-AA7E-737FB7171171}"/>
              </a:ext>
            </a:extLst>
          </p:cNvPr>
          <p:cNvSpPr>
            <a:spLocks noGrp="1"/>
          </p:cNvSpPr>
          <p:nvPr>
            <p:ph type="body" sz="quarter" idx="20" hasCustomPrompt="1"/>
          </p:nvPr>
        </p:nvSpPr>
        <p:spPr>
          <a:xfrm>
            <a:off x="6890089" y="3559464"/>
            <a:ext cx="1077979" cy="212599"/>
          </a:xfrm>
          <a:prstGeom prst="rect">
            <a:avLst/>
          </a:prstGeom>
        </p:spPr>
        <p:txBody>
          <a:bodyPr anchor="t"/>
          <a:lstStyle>
            <a:lvl1pPr marL="0" indent="0" algn="l">
              <a:buNone/>
              <a:defRPr sz="1200" b="1">
                <a:solidFill>
                  <a:srgbClr val="F6303E"/>
                </a:solidFill>
                <a:latin typeface="Proxima Nova Rg" panose="02000506030000020004" pitchFamily="50" charset="0"/>
              </a:defRPr>
            </a:lvl1pPr>
          </a:lstStyle>
          <a:p>
            <a:pPr lvl="0"/>
            <a:r>
              <a:rPr lang="en-IN" dirty="0"/>
              <a:t>text</a:t>
            </a:r>
          </a:p>
        </p:txBody>
      </p:sp>
      <p:sp>
        <p:nvSpPr>
          <p:cNvPr id="31" name="Text Placeholder 8">
            <a:extLst>
              <a:ext uri="{FF2B5EF4-FFF2-40B4-BE49-F238E27FC236}">
                <a16:creationId xmlns:a16="http://schemas.microsoft.com/office/drawing/2014/main" id="{05F26D4A-BDA5-4C23-811C-C2F526CD3E98}"/>
              </a:ext>
            </a:extLst>
          </p:cNvPr>
          <p:cNvSpPr>
            <a:spLocks noGrp="1"/>
          </p:cNvSpPr>
          <p:nvPr>
            <p:ph type="body" sz="quarter" idx="21" hasCustomPrompt="1"/>
          </p:nvPr>
        </p:nvSpPr>
        <p:spPr>
          <a:xfrm>
            <a:off x="6882655" y="3813792"/>
            <a:ext cx="1077979" cy="799143"/>
          </a:xfrm>
          <a:prstGeom prst="rect">
            <a:avLst/>
          </a:prstGeom>
        </p:spPr>
        <p:txBody>
          <a:bodyPr anchor="t"/>
          <a:lstStyle>
            <a:lvl1pPr marL="0" indent="0" algn="l">
              <a:buNone/>
              <a:defRPr sz="1050" b="0">
                <a:solidFill>
                  <a:schemeClr val="tx1"/>
                </a:solidFill>
                <a:latin typeface="Proxima Nova Rg" panose="02000506030000020004" pitchFamily="50" charset="0"/>
              </a:defRPr>
            </a:lvl1pPr>
          </a:lstStyle>
          <a:p>
            <a:pPr lvl="0"/>
            <a:r>
              <a:rPr lang="en-IN" dirty="0"/>
              <a:t>text</a:t>
            </a:r>
          </a:p>
        </p:txBody>
      </p:sp>
      <p:sp>
        <p:nvSpPr>
          <p:cNvPr id="3" name="Chart Placeholder 2"/>
          <p:cNvSpPr>
            <a:spLocks noGrp="1"/>
          </p:cNvSpPr>
          <p:nvPr>
            <p:ph type="chart" sz="quarter" idx="22" hasCustomPrompt="1"/>
          </p:nvPr>
        </p:nvSpPr>
        <p:spPr>
          <a:xfrm>
            <a:off x="5295900" y="1600200"/>
            <a:ext cx="3225800" cy="1333500"/>
          </a:xfrm>
          <a:prstGeom prst="rect">
            <a:avLst/>
          </a:prstGeom>
        </p:spPr>
        <p:txBody>
          <a:bodyPr/>
          <a:lstStyle>
            <a:lvl1pPr marL="0" indent="0">
              <a:buNone/>
              <a:defRPr sz="900" baseline="0">
                <a:latin typeface="Proxima Nova Rg" pitchFamily="50" charset="0"/>
              </a:defRPr>
            </a:lvl1pPr>
          </a:lstStyle>
          <a:p>
            <a:r>
              <a:rPr lang="en-IN" dirty="0"/>
              <a:t>Click to add chart</a:t>
            </a:r>
          </a:p>
        </p:txBody>
      </p:sp>
      <p:sp>
        <p:nvSpPr>
          <p:cNvPr id="17" name="Rectangle 16">
            <a:extLst>
              <a:ext uri="{FF2B5EF4-FFF2-40B4-BE49-F238E27FC236}">
                <a16:creationId xmlns:a16="http://schemas.microsoft.com/office/drawing/2014/main" id="{693C855C-51F1-4950-8B74-92750036E153}"/>
              </a:ext>
            </a:extLst>
          </p:cNvPr>
          <p:cNvSpPr/>
          <p:nvPr userDrawn="1"/>
        </p:nvSpPr>
        <p:spPr>
          <a:xfrm>
            <a:off x="3170379" y="4105875"/>
            <a:ext cx="1512168" cy="41909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aphicFrame>
        <p:nvGraphicFramePr>
          <p:cNvPr id="18" name="Chart 17">
            <a:extLst>
              <a:ext uri="{FF2B5EF4-FFF2-40B4-BE49-F238E27FC236}">
                <a16:creationId xmlns:a16="http://schemas.microsoft.com/office/drawing/2014/main" id="{FF7848F2-CD09-4AEB-9574-52DC26DB959E}"/>
              </a:ext>
            </a:extLst>
          </p:cNvPr>
          <p:cNvGraphicFramePr/>
          <p:nvPr userDrawn="1">
            <p:extLst>
              <p:ext uri="{D42A27DB-BD31-4B8C-83A1-F6EECF244321}">
                <p14:modId xmlns:p14="http://schemas.microsoft.com/office/powerpoint/2010/main" val="289252790"/>
              </p:ext>
            </p:extLst>
          </p:nvPr>
        </p:nvGraphicFramePr>
        <p:xfrm>
          <a:off x="5176215" y="3284258"/>
          <a:ext cx="1319792" cy="4227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id="{1900AEB5-08DE-4ACC-BEF3-0AF9CF5140F3}"/>
              </a:ext>
            </a:extLst>
          </p:cNvPr>
          <p:cNvGraphicFramePr/>
          <p:nvPr userDrawn="1">
            <p:extLst>
              <p:ext uri="{D42A27DB-BD31-4B8C-83A1-F6EECF244321}">
                <p14:modId xmlns:p14="http://schemas.microsoft.com/office/powerpoint/2010/main" val="816527579"/>
              </p:ext>
            </p:extLst>
          </p:nvPr>
        </p:nvGraphicFramePr>
        <p:xfrm>
          <a:off x="6609469" y="3232411"/>
          <a:ext cx="1333750" cy="431988"/>
        </p:xfrm>
        <a:graphic>
          <a:graphicData uri="http://schemas.openxmlformats.org/drawingml/2006/chart">
            <c:chart xmlns:c="http://schemas.openxmlformats.org/drawingml/2006/chart" xmlns:r="http://schemas.openxmlformats.org/officeDocument/2006/relationships" r:id="rId5"/>
          </a:graphicData>
        </a:graphic>
      </p:graphicFrame>
      <p:sp>
        <p:nvSpPr>
          <p:cNvPr id="20" name="Rectangle 19">
            <a:extLst>
              <a:ext uri="{FF2B5EF4-FFF2-40B4-BE49-F238E27FC236}">
                <a16:creationId xmlns:a16="http://schemas.microsoft.com/office/drawing/2014/main" id="{83685A8D-9C1D-8F4D-B517-50A6ADFE2DC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Title 11">
            <a:extLst>
              <a:ext uri="{FF2B5EF4-FFF2-40B4-BE49-F238E27FC236}">
                <a16:creationId xmlns:a16="http://schemas.microsoft.com/office/drawing/2014/main" id="{6AD9A0F9-9A66-7648-8968-789E2E9F90EB}"/>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6" name="Picture 25">
            <a:extLst>
              <a:ext uri="{FF2B5EF4-FFF2-40B4-BE49-F238E27FC236}">
                <a16:creationId xmlns:a16="http://schemas.microsoft.com/office/drawing/2014/main" id="{AED77A25-4444-4045-8D26-55D705A76417}"/>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38233423"/>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1008" userDrawn="1">
          <p15:clr>
            <a:srgbClr val="FBAE40"/>
          </p15:clr>
        </p15:guide>
        <p15:guide id="7" orient="horz" pos="2754" userDrawn="1">
          <p15:clr>
            <a:srgbClr val="FBAE40"/>
          </p15:clr>
        </p15:guide>
        <p15:guide id="8" pos="240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Doughnut Chart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0F6970B-5F9F-1C49-823B-784ECC0F8F74}" type="datetime1">
              <a:rPr lang="en-IN" smtClean="0"/>
              <a:t>03/07/19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9" name="Chart 8">
            <a:extLst>
              <a:ext uri="{FF2B5EF4-FFF2-40B4-BE49-F238E27FC236}">
                <a16:creationId xmlns:a16="http://schemas.microsoft.com/office/drawing/2014/main" id="{DD9785AA-43BB-4A88-B6A0-503B710C742A}"/>
              </a:ext>
            </a:extLst>
          </p:cNvPr>
          <p:cNvGraphicFramePr/>
          <p:nvPr>
            <p:extLst>
              <p:ext uri="{D42A27DB-BD31-4B8C-83A1-F6EECF244321}">
                <p14:modId xmlns:p14="http://schemas.microsoft.com/office/powerpoint/2010/main" val="1072772305"/>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F71E640A-9A51-4244-ADA6-E0903F44DD4E}"/>
              </a:ext>
            </a:extLst>
          </p:cNvPr>
          <p:cNvGraphicFramePr/>
          <p:nvPr>
            <p:extLst>
              <p:ext uri="{D42A27DB-BD31-4B8C-83A1-F6EECF244321}">
                <p14:modId xmlns:p14="http://schemas.microsoft.com/office/powerpoint/2010/main" val="363773295"/>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65083BD8-C120-49E5-81AF-1F59A747EFD1}"/>
              </a:ext>
            </a:extLst>
          </p:cNvPr>
          <p:cNvGraphicFramePr/>
          <p:nvPr>
            <p:extLst>
              <p:ext uri="{D42A27DB-BD31-4B8C-83A1-F6EECF244321}">
                <p14:modId xmlns:p14="http://schemas.microsoft.com/office/powerpoint/2010/main" val="1208722481"/>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 Placeholder 8">
            <a:extLst>
              <a:ext uri="{FF2B5EF4-FFF2-40B4-BE49-F238E27FC236}">
                <a16:creationId xmlns:a16="http://schemas.microsoft.com/office/drawing/2014/main" id="{DFCEEA61-5F34-4275-BAE7-53833C871BEA}"/>
              </a:ext>
            </a:extLst>
          </p:cNvPr>
          <p:cNvSpPr>
            <a:spLocks noGrp="1"/>
          </p:cNvSpPr>
          <p:nvPr>
            <p:ph type="body" sz="quarter" idx="28" hasCustomPrompt="1"/>
          </p:nvPr>
        </p:nvSpPr>
        <p:spPr>
          <a:xfrm>
            <a:off x="2286696"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20" name="Text Placeholder 8">
            <a:extLst>
              <a:ext uri="{FF2B5EF4-FFF2-40B4-BE49-F238E27FC236}">
                <a16:creationId xmlns:a16="http://schemas.microsoft.com/office/drawing/2014/main" id="{529ABA7F-22CE-439E-837D-6A737783C53A}"/>
              </a:ext>
            </a:extLst>
          </p:cNvPr>
          <p:cNvSpPr>
            <a:spLocks noGrp="1"/>
          </p:cNvSpPr>
          <p:nvPr>
            <p:ph type="body" sz="quarter" idx="29" hasCustomPrompt="1"/>
          </p:nvPr>
        </p:nvSpPr>
        <p:spPr>
          <a:xfrm>
            <a:off x="2286696"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sp>
        <p:nvSpPr>
          <p:cNvPr id="12" name="Text Placeholder 8">
            <a:extLst>
              <a:ext uri="{FF2B5EF4-FFF2-40B4-BE49-F238E27FC236}">
                <a16:creationId xmlns:a16="http://schemas.microsoft.com/office/drawing/2014/main" id="{DFCEEA61-5F34-4275-BAE7-53833C871BEA}"/>
              </a:ext>
            </a:extLst>
          </p:cNvPr>
          <p:cNvSpPr>
            <a:spLocks noGrp="1"/>
          </p:cNvSpPr>
          <p:nvPr>
            <p:ph type="body" sz="quarter" idx="30" hasCustomPrompt="1"/>
          </p:nvPr>
        </p:nvSpPr>
        <p:spPr>
          <a:xfrm>
            <a:off x="4973335" y="2571750"/>
            <a:ext cx="1324840" cy="298375"/>
          </a:xfrm>
          <a:prstGeom prst="rect">
            <a:avLst/>
          </a:prstGeom>
        </p:spPr>
        <p:txBody>
          <a:bodyPr anchor="ctr"/>
          <a:lstStyle>
            <a:lvl1pPr marL="0" indent="0" algn="ctr">
              <a:buNone/>
              <a:defRPr sz="3200" b="1">
                <a:solidFill>
                  <a:srgbClr val="989898"/>
                </a:solidFill>
                <a:latin typeface="Proxima Nova Rg" panose="02000506030000020004" pitchFamily="50" charset="0"/>
              </a:defRPr>
            </a:lvl1pPr>
          </a:lstStyle>
          <a:p>
            <a:pPr lvl="0"/>
            <a:r>
              <a:rPr lang="en-IN" dirty="0"/>
              <a:t>Text</a:t>
            </a:r>
          </a:p>
        </p:txBody>
      </p:sp>
      <p:sp>
        <p:nvSpPr>
          <p:cNvPr id="13" name="Text Placeholder 8">
            <a:extLst>
              <a:ext uri="{FF2B5EF4-FFF2-40B4-BE49-F238E27FC236}">
                <a16:creationId xmlns:a16="http://schemas.microsoft.com/office/drawing/2014/main" id="{529ABA7F-22CE-439E-837D-6A737783C53A}"/>
              </a:ext>
            </a:extLst>
          </p:cNvPr>
          <p:cNvSpPr>
            <a:spLocks noGrp="1"/>
          </p:cNvSpPr>
          <p:nvPr>
            <p:ph type="body" sz="quarter" idx="31" hasCustomPrompt="1"/>
          </p:nvPr>
        </p:nvSpPr>
        <p:spPr>
          <a:xfrm>
            <a:off x="4973335" y="2939370"/>
            <a:ext cx="1324840" cy="298375"/>
          </a:xfrm>
          <a:prstGeom prst="rect">
            <a:avLst/>
          </a:prstGeom>
        </p:spPr>
        <p:txBody>
          <a:bodyPr anchor="ctr"/>
          <a:lstStyle>
            <a:lvl1pPr marL="0" indent="0" algn="ctr">
              <a:buNone/>
              <a:defRPr sz="1000" b="0">
                <a:solidFill>
                  <a:srgbClr val="989898"/>
                </a:solidFill>
                <a:latin typeface="Proxima Nova Rg" panose="02000506030000020004" pitchFamily="50" charset="0"/>
              </a:defRPr>
            </a:lvl1pPr>
          </a:lstStyle>
          <a:p>
            <a:pPr lvl="0"/>
            <a:r>
              <a:rPr lang="en-IN" dirty="0"/>
              <a:t>Click to add text</a:t>
            </a:r>
          </a:p>
        </p:txBody>
      </p:sp>
      <p:graphicFrame>
        <p:nvGraphicFramePr>
          <p:cNvPr id="16" name="Chart 15">
            <a:extLst>
              <a:ext uri="{FF2B5EF4-FFF2-40B4-BE49-F238E27FC236}">
                <a16:creationId xmlns:a16="http://schemas.microsoft.com/office/drawing/2014/main" id="{DD9785AA-43BB-4A88-B6A0-503B710C742A}"/>
              </a:ext>
            </a:extLst>
          </p:cNvPr>
          <p:cNvGraphicFramePr/>
          <p:nvPr userDrawn="1">
            <p:extLst>
              <p:ext uri="{D42A27DB-BD31-4B8C-83A1-F6EECF244321}">
                <p14:modId xmlns:p14="http://schemas.microsoft.com/office/powerpoint/2010/main" val="3949076987"/>
              </p:ext>
            </p:extLst>
          </p:nvPr>
        </p:nvGraphicFramePr>
        <p:xfrm>
          <a:off x="1960619" y="1967641"/>
          <a:ext cx="2754306" cy="140898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a:extLst>
              <a:ext uri="{FF2B5EF4-FFF2-40B4-BE49-F238E27FC236}">
                <a16:creationId xmlns:a16="http://schemas.microsoft.com/office/drawing/2014/main" id="{F71E640A-9A51-4244-ADA6-E0903F44DD4E}"/>
              </a:ext>
            </a:extLst>
          </p:cNvPr>
          <p:cNvGraphicFramePr/>
          <p:nvPr userDrawn="1">
            <p:extLst>
              <p:ext uri="{D42A27DB-BD31-4B8C-83A1-F6EECF244321}">
                <p14:modId xmlns:p14="http://schemas.microsoft.com/office/powerpoint/2010/main" val="668794113"/>
              </p:ext>
            </p:extLst>
          </p:nvPr>
        </p:nvGraphicFramePr>
        <p:xfrm>
          <a:off x="880659" y="1705476"/>
          <a:ext cx="4222864" cy="21602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8" name="Chart 17">
            <a:extLst>
              <a:ext uri="{FF2B5EF4-FFF2-40B4-BE49-F238E27FC236}">
                <a16:creationId xmlns:a16="http://schemas.microsoft.com/office/drawing/2014/main" id="{65083BD8-C120-49E5-81AF-1F59A747EFD1}"/>
              </a:ext>
            </a:extLst>
          </p:cNvPr>
          <p:cNvGraphicFramePr/>
          <p:nvPr userDrawn="1">
            <p:extLst>
              <p:ext uri="{D42A27DB-BD31-4B8C-83A1-F6EECF244321}">
                <p14:modId xmlns:p14="http://schemas.microsoft.com/office/powerpoint/2010/main" val="2772653777"/>
              </p:ext>
            </p:extLst>
          </p:nvPr>
        </p:nvGraphicFramePr>
        <p:xfrm>
          <a:off x="3542547" y="1697092"/>
          <a:ext cx="4222864" cy="2160240"/>
        </p:xfrm>
        <a:graphic>
          <a:graphicData uri="http://schemas.openxmlformats.org/drawingml/2006/chart">
            <c:chart xmlns:c="http://schemas.openxmlformats.org/drawingml/2006/chart" xmlns:r="http://schemas.openxmlformats.org/officeDocument/2006/relationships" r:id="rId7"/>
          </a:graphicData>
        </a:graphic>
      </p:graphicFrame>
      <p:sp>
        <p:nvSpPr>
          <p:cNvPr id="21" name="Rectangle 20">
            <a:extLst>
              <a:ext uri="{FF2B5EF4-FFF2-40B4-BE49-F238E27FC236}">
                <a16:creationId xmlns:a16="http://schemas.microsoft.com/office/drawing/2014/main" id="{237ACA83-ED07-C54C-8AD7-6880B75591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Title 11">
            <a:extLst>
              <a:ext uri="{FF2B5EF4-FFF2-40B4-BE49-F238E27FC236}">
                <a16:creationId xmlns:a16="http://schemas.microsoft.com/office/drawing/2014/main" id="{F751A42D-8668-964A-9B5B-1F86921A290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24" name="Picture 23">
            <a:extLst>
              <a:ext uri="{FF2B5EF4-FFF2-40B4-BE49-F238E27FC236}">
                <a16:creationId xmlns:a16="http://schemas.microsoft.com/office/drawing/2014/main" id="{BB91CEFC-BBB3-CC4C-8613-E0BCF613C0B3}"/>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467335009"/>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Infograhic">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04CF2939-C6E8-734E-A964-0558AE677560}" type="datetime1">
              <a:rPr lang="en-IN" smtClean="0"/>
              <a:t>03/07/19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graphicFrame>
        <p:nvGraphicFramePr>
          <p:cNvPr id="29" name="Chart 28">
            <a:extLst>
              <a:ext uri="{FF2B5EF4-FFF2-40B4-BE49-F238E27FC236}">
                <a16:creationId xmlns:a16="http://schemas.microsoft.com/office/drawing/2014/main" id="{151C0A2B-4A57-46A4-8F98-07396B26767E}"/>
              </a:ext>
            </a:extLst>
          </p:cNvPr>
          <p:cNvGraphicFramePr/>
          <p:nvPr>
            <p:extLst>
              <p:ext uri="{D42A27DB-BD31-4B8C-83A1-F6EECF244321}">
                <p14:modId xmlns:p14="http://schemas.microsoft.com/office/powerpoint/2010/main" val="1034665507"/>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2"/>
          </a:graphicData>
        </a:graphic>
      </p:graphicFrame>
      <p:pic>
        <p:nvPicPr>
          <p:cNvPr id="22" name="Picture 21">
            <a:extLst>
              <a:ext uri="{FF2B5EF4-FFF2-40B4-BE49-F238E27FC236}">
                <a16:creationId xmlns:a16="http://schemas.microsoft.com/office/drawing/2014/main" id="{ED242560-BD01-4A68-8F4A-1D6199AC02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23" name="Text Placeholder 14">
            <a:extLst>
              <a:ext uri="{FF2B5EF4-FFF2-40B4-BE49-F238E27FC236}">
                <a16:creationId xmlns:a16="http://schemas.microsoft.com/office/drawing/2014/main" id="{852AD7FB-38A5-4D57-B3B1-E5169CAE3349}"/>
              </a:ext>
            </a:extLst>
          </p:cNvPr>
          <p:cNvSpPr>
            <a:spLocks noGrp="1"/>
          </p:cNvSpPr>
          <p:nvPr>
            <p:ph type="body" sz="quarter" idx="19" hasCustomPrompt="1"/>
          </p:nvPr>
        </p:nvSpPr>
        <p:spPr>
          <a:xfrm>
            <a:off x="1263041" y="2104600"/>
            <a:ext cx="830454" cy="292044"/>
          </a:xfrm>
          <a:prstGeom prst="rect">
            <a:avLst/>
          </a:prstGeom>
        </p:spPr>
        <p:txBody>
          <a:bodyP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4" name="Text Placeholder 14">
            <a:extLst>
              <a:ext uri="{FF2B5EF4-FFF2-40B4-BE49-F238E27FC236}">
                <a16:creationId xmlns:a16="http://schemas.microsoft.com/office/drawing/2014/main" id="{348F839D-FB4E-4960-A65B-872999505528}"/>
              </a:ext>
            </a:extLst>
          </p:cNvPr>
          <p:cNvSpPr>
            <a:spLocks noGrp="1"/>
          </p:cNvSpPr>
          <p:nvPr>
            <p:ph type="body" sz="quarter" idx="20" hasCustomPrompt="1"/>
          </p:nvPr>
        </p:nvSpPr>
        <p:spPr>
          <a:xfrm>
            <a:off x="2470356" y="3778988"/>
            <a:ext cx="784195" cy="305954"/>
          </a:xfrm>
          <a:prstGeom prst="rect">
            <a:avLst/>
          </a:prstGeom>
        </p:spPr>
        <p:txBody>
          <a:bodyPr>
            <a:noAutofit/>
          </a:bodyPr>
          <a:lstStyle>
            <a:lvl1pPr marL="0" indent="0" algn="ctr">
              <a:buNone/>
              <a:defRPr sz="1800" b="1" baseline="0">
                <a:solidFill>
                  <a:schemeClr val="tx1"/>
                </a:solidFill>
                <a:latin typeface="Proxima Nova Rg" pitchFamily="50" charset="0"/>
                <a:ea typeface="Roboto Cn" pitchFamily="2" charset="0"/>
              </a:defRPr>
            </a:lvl1pPr>
          </a:lstStyle>
          <a:p>
            <a:pPr lvl="0"/>
            <a:r>
              <a:rPr lang="en-IN" dirty="0"/>
              <a:t>TEXT</a:t>
            </a:r>
          </a:p>
        </p:txBody>
      </p:sp>
      <p:sp>
        <p:nvSpPr>
          <p:cNvPr id="25" name="Text Placeholder 14">
            <a:extLst>
              <a:ext uri="{FF2B5EF4-FFF2-40B4-BE49-F238E27FC236}">
                <a16:creationId xmlns:a16="http://schemas.microsoft.com/office/drawing/2014/main" id="{2DD7B434-5B12-41F0-86AB-4468D0C7F98F}"/>
              </a:ext>
            </a:extLst>
          </p:cNvPr>
          <p:cNvSpPr>
            <a:spLocks noGrp="1"/>
          </p:cNvSpPr>
          <p:nvPr>
            <p:ph type="body" sz="quarter" idx="21" hasCustomPrompt="1"/>
          </p:nvPr>
        </p:nvSpPr>
        <p:spPr>
          <a:xfrm>
            <a:off x="3530790" y="2108961"/>
            <a:ext cx="824532" cy="287683"/>
          </a:xfrm>
          <a:prstGeom prst="rect">
            <a:avLst/>
          </a:prstGeom>
        </p:spPr>
        <p:txBody>
          <a:bodyPr anchor="ct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6" name="Text Placeholder 14">
            <a:extLst>
              <a:ext uri="{FF2B5EF4-FFF2-40B4-BE49-F238E27FC236}">
                <a16:creationId xmlns:a16="http://schemas.microsoft.com/office/drawing/2014/main" id="{31A22206-E7E5-4EFE-AFBB-0C2EB10899D6}"/>
              </a:ext>
            </a:extLst>
          </p:cNvPr>
          <p:cNvSpPr>
            <a:spLocks noGrp="1"/>
          </p:cNvSpPr>
          <p:nvPr>
            <p:ph type="body" sz="quarter" idx="22" hasCustomPrompt="1"/>
          </p:nvPr>
        </p:nvSpPr>
        <p:spPr>
          <a:xfrm>
            <a:off x="4729642" y="3771033"/>
            <a:ext cx="745627"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27" name="Text Placeholder 14">
            <a:extLst>
              <a:ext uri="{FF2B5EF4-FFF2-40B4-BE49-F238E27FC236}">
                <a16:creationId xmlns:a16="http://schemas.microsoft.com/office/drawing/2014/main" id="{77257480-923C-4CD9-BB05-E50A696AE8BF}"/>
              </a:ext>
            </a:extLst>
          </p:cNvPr>
          <p:cNvSpPr>
            <a:spLocks noGrp="1"/>
          </p:cNvSpPr>
          <p:nvPr>
            <p:ph type="body" sz="quarter" idx="23" hasCustomPrompt="1"/>
          </p:nvPr>
        </p:nvSpPr>
        <p:spPr>
          <a:xfrm>
            <a:off x="5904099" y="2107682"/>
            <a:ext cx="758842" cy="292044"/>
          </a:xfrm>
          <a:prstGeom prst="rect">
            <a:avLst/>
          </a:prstGeom>
        </p:spPr>
        <p:txBody>
          <a:bodyPr anchor="ctr">
            <a:noAutofit/>
          </a:bodyPr>
          <a:lstStyle>
            <a:lvl1pPr marL="0" indent="0" algn="ctr">
              <a:buNone/>
              <a:defRPr sz="1800" b="1" baseline="0">
                <a:solidFill>
                  <a:srgbClr val="989898"/>
                </a:solidFill>
                <a:latin typeface="Proxima Nova Rg" pitchFamily="50" charset="0"/>
                <a:ea typeface="Roboto Cn" pitchFamily="2" charset="0"/>
              </a:defRPr>
            </a:lvl1pPr>
          </a:lstStyle>
          <a:p>
            <a:pPr lvl="0"/>
            <a:r>
              <a:rPr lang="en-IN" dirty="0"/>
              <a:t>TEXT</a:t>
            </a:r>
          </a:p>
        </p:txBody>
      </p:sp>
      <p:sp>
        <p:nvSpPr>
          <p:cNvPr id="28" name="Text Placeholder 14">
            <a:extLst>
              <a:ext uri="{FF2B5EF4-FFF2-40B4-BE49-F238E27FC236}">
                <a16:creationId xmlns:a16="http://schemas.microsoft.com/office/drawing/2014/main" id="{CA10BF3A-FFE1-4B1C-9E2F-D8200CD851BD}"/>
              </a:ext>
            </a:extLst>
          </p:cNvPr>
          <p:cNvSpPr>
            <a:spLocks noGrp="1"/>
          </p:cNvSpPr>
          <p:nvPr>
            <p:ph type="body" sz="quarter" idx="24" hasCustomPrompt="1"/>
          </p:nvPr>
        </p:nvSpPr>
        <p:spPr>
          <a:xfrm>
            <a:off x="7023857" y="3762859"/>
            <a:ext cx="784195" cy="305954"/>
          </a:xfrm>
          <a:prstGeom prst="rect">
            <a:avLst/>
          </a:prstGeom>
        </p:spPr>
        <p:txBody>
          <a:bodyPr>
            <a:noAutofit/>
          </a:bodyPr>
          <a:lstStyle>
            <a:lvl1pPr marL="0" indent="0" algn="ctr">
              <a:buNone/>
              <a:defRPr sz="1800" b="1" baseline="0">
                <a:solidFill>
                  <a:srgbClr val="F6323E"/>
                </a:solidFill>
                <a:latin typeface="Proxima Nova Rg" pitchFamily="50" charset="0"/>
                <a:ea typeface="Roboto Cn" pitchFamily="2" charset="0"/>
              </a:defRPr>
            </a:lvl1pPr>
          </a:lstStyle>
          <a:p>
            <a:pPr lvl="0"/>
            <a:r>
              <a:rPr lang="en-IN" dirty="0"/>
              <a:t>TEXT</a:t>
            </a:r>
          </a:p>
        </p:txBody>
      </p:sp>
      <p:sp>
        <p:nvSpPr>
          <p:cNvPr id="36" name="Text Placeholder 14">
            <a:extLst>
              <a:ext uri="{FF2B5EF4-FFF2-40B4-BE49-F238E27FC236}">
                <a16:creationId xmlns:a16="http://schemas.microsoft.com/office/drawing/2014/main" id="{65D04BA5-9D25-4BC9-A14D-CD4D55D18318}"/>
              </a:ext>
            </a:extLst>
          </p:cNvPr>
          <p:cNvSpPr>
            <a:spLocks noGrp="1"/>
          </p:cNvSpPr>
          <p:nvPr>
            <p:ph type="body" sz="quarter" idx="25" hasCustomPrompt="1"/>
          </p:nvPr>
        </p:nvSpPr>
        <p:spPr>
          <a:xfrm>
            <a:off x="2156171" y="1257995"/>
            <a:ext cx="1331623" cy="211628"/>
          </a:xfrm>
          <a:prstGeom prst="rect">
            <a:avLst/>
          </a:prstGeom>
        </p:spPr>
        <p:txBody>
          <a:bodyPr>
            <a:noAutofit/>
          </a:bodyPr>
          <a:lstStyle>
            <a:lvl1pPr marL="0" indent="0" algn="ctr">
              <a:buNone/>
              <a:defRPr sz="1200" b="1" baseline="0">
                <a:solidFill>
                  <a:schemeClr val="tx1"/>
                </a:solidFill>
                <a:latin typeface="Proxima Nova Rg" pitchFamily="50" charset="0"/>
                <a:ea typeface="Roboto Cn" pitchFamily="2" charset="0"/>
              </a:defRPr>
            </a:lvl1pPr>
          </a:lstStyle>
          <a:p>
            <a:pPr lvl="0"/>
            <a:r>
              <a:rPr lang="en-IN" dirty="0"/>
              <a:t>Click to add text</a:t>
            </a:r>
          </a:p>
        </p:txBody>
      </p:sp>
      <p:sp>
        <p:nvSpPr>
          <p:cNvPr id="37" name="Text Placeholder 14">
            <a:extLst>
              <a:ext uri="{FF2B5EF4-FFF2-40B4-BE49-F238E27FC236}">
                <a16:creationId xmlns:a16="http://schemas.microsoft.com/office/drawing/2014/main" id="{30F45AE8-F736-4167-8925-CE6F67654B2C}"/>
              </a:ext>
            </a:extLst>
          </p:cNvPr>
          <p:cNvSpPr>
            <a:spLocks noGrp="1"/>
          </p:cNvSpPr>
          <p:nvPr>
            <p:ph type="body" sz="quarter" idx="26" hasCustomPrompt="1"/>
          </p:nvPr>
        </p:nvSpPr>
        <p:spPr>
          <a:xfrm>
            <a:off x="2156171"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8" name="Text Placeholder 14">
            <a:extLst>
              <a:ext uri="{FF2B5EF4-FFF2-40B4-BE49-F238E27FC236}">
                <a16:creationId xmlns:a16="http://schemas.microsoft.com/office/drawing/2014/main" id="{EC27E74D-2BCC-4A9A-A32F-F01EBFE03285}"/>
              </a:ext>
            </a:extLst>
          </p:cNvPr>
          <p:cNvSpPr>
            <a:spLocks noGrp="1"/>
          </p:cNvSpPr>
          <p:nvPr>
            <p:ph type="body" sz="quarter" idx="27" hasCustomPrompt="1"/>
          </p:nvPr>
        </p:nvSpPr>
        <p:spPr>
          <a:xfrm>
            <a:off x="4513908"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39" name="Text Placeholder 14">
            <a:extLst>
              <a:ext uri="{FF2B5EF4-FFF2-40B4-BE49-F238E27FC236}">
                <a16:creationId xmlns:a16="http://schemas.microsoft.com/office/drawing/2014/main" id="{1A4D5531-1318-4AA6-B70D-65F82645BEFD}"/>
              </a:ext>
            </a:extLst>
          </p:cNvPr>
          <p:cNvSpPr>
            <a:spLocks noGrp="1"/>
          </p:cNvSpPr>
          <p:nvPr>
            <p:ph type="body" sz="quarter" idx="28" hasCustomPrompt="1"/>
          </p:nvPr>
        </p:nvSpPr>
        <p:spPr>
          <a:xfrm>
            <a:off x="4513908"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0" name="Text Placeholder 14">
            <a:extLst>
              <a:ext uri="{FF2B5EF4-FFF2-40B4-BE49-F238E27FC236}">
                <a16:creationId xmlns:a16="http://schemas.microsoft.com/office/drawing/2014/main" id="{1805FF35-5027-4FDF-AF10-EF6CCF50B439}"/>
              </a:ext>
            </a:extLst>
          </p:cNvPr>
          <p:cNvSpPr>
            <a:spLocks noGrp="1"/>
          </p:cNvSpPr>
          <p:nvPr>
            <p:ph type="body" sz="quarter" idx="29" hasCustomPrompt="1"/>
          </p:nvPr>
        </p:nvSpPr>
        <p:spPr>
          <a:xfrm>
            <a:off x="6720777" y="1257995"/>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1" name="Text Placeholder 14">
            <a:extLst>
              <a:ext uri="{FF2B5EF4-FFF2-40B4-BE49-F238E27FC236}">
                <a16:creationId xmlns:a16="http://schemas.microsoft.com/office/drawing/2014/main" id="{E910801B-EBF5-4A4F-8BE2-D487AB607B55}"/>
              </a:ext>
            </a:extLst>
          </p:cNvPr>
          <p:cNvSpPr>
            <a:spLocks noGrp="1"/>
          </p:cNvSpPr>
          <p:nvPr>
            <p:ph type="body" sz="quarter" idx="30" hasCustomPrompt="1"/>
          </p:nvPr>
        </p:nvSpPr>
        <p:spPr>
          <a:xfrm>
            <a:off x="6720777" y="1523662"/>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4" name="Text Placeholder 14">
            <a:extLst>
              <a:ext uri="{FF2B5EF4-FFF2-40B4-BE49-F238E27FC236}">
                <a16:creationId xmlns:a16="http://schemas.microsoft.com/office/drawing/2014/main" id="{6D96FACC-DEBD-4C30-9736-960EB66C8355}"/>
              </a:ext>
            </a:extLst>
          </p:cNvPr>
          <p:cNvSpPr>
            <a:spLocks noGrp="1"/>
          </p:cNvSpPr>
          <p:nvPr>
            <p:ph type="body" sz="quarter" idx="31" hasCustomPrompt="1"/>
          </p:nvPr>
        </p:nvSpPr>
        <p:spPr>
          <a:xfrm>
            <a:off x="995265" y="3791876"/>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45" name="Text Placeholder 14">
            <a:extLst>
              <a:ext uri="{FF2B5EF4-FFF2-40B4-BE49-F238E27FC236}">
                <a16:creationId xmlns:a16="http://schemas.microsoft.com/office/drawing/2014/main" id="{6F3ECD85-470B-477C-94B6-B520AC4C6AA3}"/>
              </a:ext>
            </a:extLst>
          </p:cNvPr>
          <p:cNvSpPr>
            <a:spLocks noGrp="1"/>
          </p:cNvSpPr>
          <p:nvPr>
            <p:ph type="body" sz="quarter" idx="32" hasCustomPrompt="1"/>
          </p:nvPr>
        </p:nvSpPr>
        <p:spPr>
          <a:xfrm>
            <a:off x="995265" y="4057543"/>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6" name="Text Placeholder 14">
            <a:extLst>
              <a:ext uri="{FF2B5EF4-FFF2-40B4-BE49-F238E27FC236}">
                <a16:creationId xmlns:a16="http://schemas.microsoft.com/office/drawing/2014/main" id="{64A7419A-F416-412D-AE36-10A69D330D42}"/>
              </a:ext>
            </a:extLst>
          </p:cNvPr>
          <p:cNvSpPr>
            <a:spLocks noGrp="1"/>
          </p:cNvSpPr>
          <p:nvPr>
            <p:ph type="body" sz="quarter" idx="33" hasCustomPrompt="1"/>
          </p:nvPr>
        </p:nvSpPr>
        <p:spPr>
          <a:xfrm>
            <a:off x="3326285" y="3779691"/>
            <a:ext cx="1331623" cy="211628"/>
          </a:xfrm>
          <a:prstGeom prst="rect">
            <a:avLst/>
          </a:prstGeom>
        </p:spPr>
        <p:txBody>
          <a:bodyPr>
            <a:noAutofit/>
          </a:bodyPr>
          <a:lstStyle>
            <a:lvl1pPr marL="0" indent="0" algn="ctr">
              <a:buNone/>
              <a:defRPr sz="12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47" name="Text Placeholder 14">
            <a:extLst>
              <a:ext uri="{FF2B5EF4-FFF2-40B4-BE49-F238E27FC236}">
                <a16:creationId xmlns:a16="http://schemas.microsoft.com/office/drawing/2014/main" id="{33026B9B-27A1-41CB-AF97-53526EA80173}"/>
              </a:ext>
            </a:extLst>
          </p:cNvPr>
          <p:cNvSpPr>
            <a:spLocks noGrp="1"/>
          </p:cNvSpPr>
          <p:nvPr>
            <p:ph type="body" sz="quarter" idx="34" hasCustomPrompt="1"/>
          </p:nvPr>
        </p:nvSpPr>
        <p:spPr>
          <a:xfrm>
            <a:off x="3326285" y="404535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49" name="Text Placeholder 14">
            <a:extLst>
              <a:ext uri="{FF2B5EF4-FFF2-40B4-BE49-F238E27FC236}">
                <a16:creationId xmlns:a16="http://schemas.microsoft.com/office/drawing/2014/main" id="{80179867-AF61-4DC2-8F65-16B14770AAFF}"/>
              </a:ext>
            </a:extLst>
          </p:cNvPr>
          <p:cNvSpPr>
            <a:spLocks noGrp="1"/>
          </p:cNvSpPr>
          <p:nvPr>
            <p:ph type="body" sz="quarter" idx="35" hasCustomPrompt="1"/>
          </p:nvPr>
        </p:nvSpPr>
        <p:spPr>
          <a:xfrm>
            <a:off x="5599996" y="3758972"/>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50" name="Text Placeholder 14">
            <a:extLst>
              <a:ext uri="{FF2B5EF4-FFF2-40B4-BE49-F238E27FC236}">
                <a16:creationId xmlns:a16="http://schemas.microsoft.com/office/drawing/2014/main" id="{FA3CC884-D7D8-4D5F-B644-ACED67C17550}"/>
              </a:ext>
            </a:extLst>
          </p:cNvPr>
          <p:cNvSpPr>
            <a:spLocks noGrp="1"/>
          </p:cNvSpPr>
          <p:nvPr>
            <p:ph type="body" sz="quarter" idx="36" hasCustomPrompt="1"/>
          </p:nvPr>
        </p:nvSpPr>
        <p:spPr>
          <a:xfrm>
            <a:off x="5599996" y="4024639"/>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graphicFrame>
        <p:nvGraphicFramePr>
          <p:cNvPr id="30" name="Chart 29">
            <a:extLst>
              <a:ext uri="{FF2B5EF4-FFF2-40B4-BE49-F238E27FC236}">
                <a16:creationId xmlns:a16="http://schemas.microsoft.com/office/drawing/2014/main" id="{151C0A2B-4A57-46A4-8F98-07396B26767E}"/>
              </a:ext>
            </a:extLst>
          </p:cNvPr>
          <p:cNvGraphicFramePr/>
          <p:nvPr userDrawn="1">
            <p:extLst>
              <p:ext uri="{D42A27DB-BD31-4B8C-83A1-F6EECF244321}">
                <p14:modId xmlns:p14="http://schemas.microsoft.com/office/powerpoint/2010/main" val="3970304331"/>
              </p:ext>
            </p:extLst>
          </p:nvPr>
        </p:nvGraphicFramePr>
        <p:xfrm>
          <a:off x="914602" y="2566307"/>
          <a:ext cx="2538282" cy="1298479"/>
        </p:xfrm>
        <a:graphic>
          <a:graphicData uri="http://schemas.openxmlformats.org/drawingml/2006/chart">
            <c:chart xmlns:c="http://schemas.openxmlformats.org/drawingml/2006/chart" xmlns:r="http://schemas.openxmlformats.org/officeDocument/2006/relationships" r:id="rId4"/>
          </a:graphicData>
        </a:graphic>
      </p:graphicFrame>
      <p:pic>
        <p:nvPicPr>
          <p:cNvPr id="31" name="Picture 30">
            <a:extLst>
              <a:ext uri="{FF2B5EF4-FFF2-40B4-BE49-F238E27FC236}">
                <a16:creationId xmlns:a16="http://schemas.microsoft.com/office/drawing/2014/main" id="{ED242560-BD01-4A68-8F4A-1D6199AC02B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8760" y="1581506"/>
            <a:ext cx="7431156" cy="2999208"/>
          </a:xfrm>
          <a:prstGeom prst="rect">
            <a:avLst/>
          </a:prstGeom>
        </p:spPr>
      </p:pic>
      <p:sp>
        <p:nvSpPr>
          <p:cNvPr id="32" name="Rectangle 31">
            <a:extLst>
              <a:ext uri="{FF2B5EF4-FFF2-40B4-BE49-F238E27FC236}">
                <a16:creationId xmlns:a16="http://schemas.microsoft.com/office/drawing/2014/main" id="{4C72F021-DF5D-4842-A4F5-F4FCCC9ECC0A}"/>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4" name="Title 11">
            <a:extLst>
              <a:ext uri="{FF2B5EF4-FFF2-40B4-BE49-F238E27FC236}">
                <a16:creationId xmlns:a16="http://schemas.microsoft.com/office/drawing/2014/main" id="{A6B6CAC2-7FD8-F443-AD79-FBF432563D3D}"/>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35" name="Picture 34">
            <a:extLst>
              <a:ext uri="{FF2B5EF4-FFF2-40B4-BE49-F238E27FC236}">
                <a16:creationId xmlns:a16="http://schemas.microsoft.com/office/drawing/2014/main" id="{619772B6-6B92-264B-9636-FFC4E620141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244352547"/>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Infographic 2">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5E1E18D-3351-C242-BAA6-DD72A5C1D791}" type="datetime1">
              <a:rPr lang="en-IN" smtClean="0"/>
              <a:t>03/07/19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22" name="Picture 2" descr="C:\Users\diyajoseph\Desktop\New folder (3)\Infographics-01-01.png">
            <a:extLst>
              <a:ext uri="{FF2B5EF4-FFF2-40B4-BE49-F238E27FC236}">
                <a16:creationId xmlns:a16="http://schemas.microsoft.com/office/drawing/2014/main" id="{FA03FD7A-A58C-479F-A538-2007908C3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184" y="1331625"/>
            <a:ext cx="3644856" cy="3644859"/>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Text Placeholder 8">
            <a:extLst>
              <a:ext uri="{FF2B5EF4-FFF2-40B4-BE49-F238E27FC236}">
                <a16:creationId xmlns:a16="http://schemas.microsoft.com/office/drawing/2014/main" id="{08B6DFED-00C2-46D9-990A-B8235EC07F48}"/>
              </a:ext>
            </a:extLst>
          </p:cNvPr>
          <p:cNvSpPr>
            <a:spLocks noGrp="1"/>
          </p:cNvSpPr>
          <p:nvPr>
            <p:ph type="body" sz="quarter" idx="15" hasCustomPrompt="1"/>
          </p:nvPr>
        </p:nvSpPr>
        <p:spPr>
          <a:xfrm>
            <a:off x="630238" y="1347788"/>
            <a:ext cx="3182128" cy="2771775"/>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18" name="Text Placeholder 14">
            <a:extLst>
              <a:ext uri="{FF2B5EF4-FFF2-40B4-BE49-F238E27FC236}">
                <a16:creationId xmlns:a16="http://schemas.microsoft.com/office/drawing/2014/main" id="{419E86FD-334C-44F1-A086-354C94496C86}"/>
              </a:ext>
            </a:extLst>
          </p:cNvPr>
          <p:cNvSpPr>
            <a:spLocks noGrp="1"/>
          </p:cNvSpPr>
          <p:nvPr>
            <p:ph type="body" sz="quarter" idx="31" hasCustomPrompt="1"/>
          </p:nvPr>
        </p:nvSpPr>
        <p:spPr>
          <a:xfrm>
            <a:off x="6433953" y="1722104"/>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19" name="Text Placeholder 14">
            <a:extLst>
              <a:ext uri="{FF2B5EF4-FFF2-40B4-BE49-F238E27FC236}">
                <a16:creationId xmlns:a16="http://schemas.microsoft.com/office/drawing/2014/main" id="{B5960F0A-5695-442A-967D-0EE6BEE92833}"/>
              </a:ext>
            </a:extLst>
          </p:cNvPr>
          <p:cNvSpPr>
            <a:spLocks noGrp="1"/>
          </p:cNvSpPr>
          <p:nvPr>
            <p:ph type="body" sz="quarter" idx="32" hasCustomPrompt="1"/>
          </p:nvPr>
        </p:nvSpPr>
        <p:spPr>
          <a:xfrm>
            <a:off x="6433953" y="1987771"/>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21" name="Text Placeholder 14">
            <a:extLst>
              <a:ext uri="{FF2B5EF4-FFF2-40B4-BE49-F238E27FC236}">
                <a16:creationId xmlns:a16="http://schemas.microsoft.com/office/drawing/2014/main" id="{53825CE6-84FB-489D-A633-C98AF34A7D2E}"/>
              </a:ext>
            </a:extLst>
          </p:cNvPr>
          <p:cNvSpPr>
            <a:spLocks noGrp="1"/>
          </p:cNvSpPr>
          <p:nvPr>
            <p:ph type="body" sz="quarter" idx="33" hasCustomPrompt="1"/>
          </p:nvPr>
        </p:nvSpPr>
        <p:spPr>
          <a:xfrm>
            <a:off x="4628562" y="3026158"/>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28" name="Text Placeholder 14">
            <a:extLst>
              <a:ext uri="{FF2B5EF4-FFF2-40B4-BE49-F238E27FC236}">
                <a16:creationId xmlns:a16="http://schemas.microsoft.com/office/drawing/2014/main" id="{7FD9F0DE-E645-4CBE-A792-3CAF569EA7E5}"/>
              </a:ext>
            </a:extLst>
          </p:cNvPr>
          <p:cNvSpPr>
            <a:spLocks noGrp="1"/>
          </p:cNvSpPr>
          <p:nvPr>
            <p:ph type="body" sz="quarter" idx="34" hasCustomPrompt="1"/>
          </p:nvPr>
        </p:nvSpPr>
        <p:spPr>
          <a:xfrm>
            <a:off x="7003447" y="2783735"/>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0" name="Text Placeholder 14">
            <a:extLst>
              <a:ext uri="{FF2B5EF4-FFF2-40B4-BE49-F238E27FC236}">
                <a16:creationId xmlns:a16="http://schemas.microsoft.com/office/drawing/2014/main" id="{D3DAC3A5-6DED-4E2A-87C5-70094F7872F1}"/>
              </a:ext>
            </a:extLst>
          </p:cNvPr>
          <p:cNvSpPr>
            <a:spLocks noGrp="1"/>
          </p:cNvSpPr>
          <p:nvPr>
            <p:ph type="body" sz="quarter" idx="35" hasCustomPrompt="1"/>
          </p:nvPr>
        </p:nvSpPr>
        <p:spPr>
          <a:xfrm>
            <a:off x="7009593" y="3303767"/>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1" name="Text Placeholder 14">
            <a:extLst>
              <a:ext uri="{FF2B5EF4-FFF2-40B4-BE49-F238E27FC236}">
                <a16:creationId xmlns:a16="http://schemas.microsoft.com/office/drawing/2014/main" id="{7594BC44-752A-468E-89CF-9CF1C82663DD}"/>
              </a:ext>
            </a:extLst>
          </p:cNvPr>
          <p:cNvSpPr>
            <a:spLocks noGrp="1"/>
          </p:cNvSpPr>
          <p:nvPr>
            <p:ph type="body" sz="quarter" idx="36" hasCustomPrompt="1"/>
          </p:nvPr>
        </p:nvSpPr>
        <p:spPr>
          <a:xfrm>
            <a:off x="7009593" y="3569434"/>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32" name="Text Placeholder 14">
            <a:extLst>
              <a:ext uri="{FF2B5EF4-FFF2-40B4-BE49-F238E27FC236}">
                <a16:creationId xmlns:a16="http://schemas.microsoft.com/office/drawing/2014/main" id="{1C822DB8-48FD-4635-8D36-EAFE87AA2CB1}"/>
              </a:ext>
            </a:extLst>
          </p:cNvPr>
          <p:cNvSpPr>
            <a:spLocks noGrp="1"/>
          </p:cNvSpPr>
          <p:nvPr>
            <p:ph type="body" sz="quarter" idx="37" hasCustomPrompt="1"/>
          </p:nvPr>
        </p:nvSpPr>
        <p:spPr>
          <a:xfrm>
            <a:off x="6433953" y="4034311"/>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33" name="Text Placeholder 14">
            <a:extLst>
              <a:ext uri="{FF2B5EF4-FFF2-40B4-BE49-F238E27FC236}">
                <a16:creationId xmlns:a16="http://schemas.microsoft.com/office/drawing/2014/main" id="{B7AE3639-7778-4784-9158-E0E759C55E81}"/>
              </a:ext>
            </a:extLst>
          </p:cNvPr>
          <p:cNvSpPr>
            <a:spLocks noGrp="1"/>
          </p:cNvSpPr>
          <p:nvPr>
            <p:ph type="body" sz="quarter" idx="38" hasCustomPrompt="1"/>
          </p:nvPr>
        </p:nvSpPr>
        <p:spPr>
          <a:xfrm>
            <a:off x="6433953" y="4299978"/>
            <a:ext cx="1331623" cy="211628"/>
          </a:xfrm>
          <a:prstGeom prst="rect">
            <a:avLst/>
          </a:prstGeom>
        </p:spPr>
        <p:txBody>
          <a:bodyPr>
            <a:noAutofit/>
          </a:bodyPr>
          <a:lstStyle>
            <a:lvl1pPr marL="0" indent="0" algn="ctr">
              <a:buNone/>
              <a:defRPr sz="1000" b="0" baseline="0">
                <a:solidFill>
                  <a:schemeClr val="tx1"/>
                </a:solidFill>
                <a:latin typeface="Proxima Nova Rg" pitchFamily="50" charset="0"/>
                <a:ea typeface="Roboto Cn" pitchFamily="2" charset="0"/>
              </a:defRPr>
            </a:lvl1pPr>
          </a:lstStyle>
          <a:p>
            <a:pPr lvl="0"/>
            <a:r>
              <a:rPr lang="en-IN" dirty="0"/>
              <a:t>Click to add text</a:t>
            </a:r>
          </a:p>
        </p:txBody>
      </p:sp>
      <p:sp>
        <p:nvSpPr>
          <p:cNvPr id="16" name="Text Placeholder 14">
            <a:extLst>
              <a:ext uri="{FF2B5EF4-FFF2-40B4-BE49-F238E27FC236}">
                <a16:creationId xmlns:a16="http://schemas.microsoft.com/office/drawing/2014/main" id="{419E86FD-334C-44F1-A086-354C94496C86}"/>
              </a:ext>
            </a:extLst>
          </p:cNvPr>
          <p:cNvSpPr>
            <a:spLocks noGrp="1"/>
          </p:cNvSpPr>
          <p:nvPr>
            <p:ph type="body" sz="quarter" idx="39" hasCustomPrompt="1"/>
          </p:nvPr>
        </p:nvSpPr>
        <p:spPr>
          <a:xfrm>
            <a:off x="7001132" y="2524953"/>
            <a:ext cx="1331623" cy="211628"/>
          </a:xfrm>
          <a:prstGeom prst="rect">
            <a:avLst/>
          </a:prstGeom>
        </p:spPr>
        <p:txBody>
          <a:bodyPr>
            <a:noAutofit/>
          </a:bodyPr>
          <a:lstStyle>
            <a:lvl1pPr marL="0" indent="0" algn="ctr">
              <a:buNone/>
              <a:defRPr sz="12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20" name="Rectangle 19">
            <a:extLst>
              <a:ext uri="{FF2B5EF4-FFF2-40B4-BE49-F238E27FC236}">
                <a16:creationId xmlns:a16="http://schemas.microsoft.com/office/drawing/2014/main" id="{DD8BA2B7-46B3-2F46-9772-0ECF22B2F2F6}"/>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5" name="Picture 24">
            <a:extLst>
              <a:ext uri="{FF2B5EF4-FFF2-40B4-BE49-F238E27FC236}">
                <a16:creationId xmlns:a16="http://schemas.microsoft.com/office/drawing/2014/main" id="{AE39B130-38D3-A742-A8F5-73D2F2F46D8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403865682"/>
      </p:ext>
    </p:extLst>
  </p:cSld>
  <p:clrMapOvr>
    <a:masterClrMapping/>
  </p:clrMapOvr>
  <p:extLst>
    <p:ext uri="{DCECCB84-F9BA-43D5-87BE-67443E8EF086}">
      <p15:sldGuideLst xmlns:p15="http://schemas.microsoft.com/office/powerpoint/2012/main">
        <p15:guide id="5" orient="horz" pos="395" userDrawn="1">
          <p15:clr>
            <a:srgbClr val="FBAE40"/>
          </p15:clr>
        </p15:guide>
        <p15:guide id="6" orient="horz" pos="849" userDrawn="1">
          <p15:clr>
            <a:srgbClr val="FBAE40"/>
          </p15:clr>
        </p15:guide>
        <p15:guide id="7" orient="horz" pos="2663" userDrawn="1">
          <p15:clr>
            <a:srgbClr val="FBAE40"/>
          </p15:clr>
        </p15:guide>
        <p15:guide id="8" pos="25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Infographic 3">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6F3FE410-33A2-CB47-8127-299FF22D1A22}" type="datetime1">
              <a:rPr lang="en-IN" smtClean="0"/>
              <a:t>03/07/19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47" name="Text Placeholder 14">
            <a:extLst>
              <a:ext uri="{FF2B5EF4-FFF2-40B4-BE49-F238E27FC236}">
                <a16:creationId xmlns:a16="http://schemas.microsoft.com/office/drawing/2014/main" id="{DC8C25AD-7C19-4C18-A993-06FFDA46ADB5}"/>
              </a:ext>
            </a:extLst>
          </p:cNvPr>
          <p:cNvSpPr>
            <a:spLocks noGrp="1"/>
          </p:cNvSpPr>
          <p:nvPr>
            <p:ph type="body" sz="quarter" idx="31" hasCustomPrompt="1"/>
          </p:nvPr>
        </p:nvSpPr>
        <p:spPr>
          <a:xfrm>
            <a:off x="2184783" y="1316876"/>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74" name="Text Placeholder 14">
            <a:extLst>
              <a:ext uri="{FF2B5EF4-FFF2-40B4-BE49-F238E27FC236}">
                <a16:creationId xmlns:a16="http://schemas.microsoft.com/office/drawing/2014/main" id="{21DADB31-D90F-41C1-9CC5-B11089520AFA}"/>
              </a:ext>
            </a:extLst>
          </p:cNvPr>
          <p:cNvSpPr>
            <a:spLocks noGrp="1"/>
          </p:cNvSpPr>
          <p:nvPr>
            <p:ph type="body" sz="quarter" idx="32" hasCustomPrompt="1"/>
          </p:nvPr>
        </p:nvSpPr>
        <p:spPr>
          <a:xfrm>
            <a:off x="2184783" y="1496505"/>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5" name="Text Placeholder 14">
            <a:extLst>
              <a:ext uri="{FF2B5EF4-FFF2-40B4-BE49-F238E27FC236}">
                <a16:creationId xmlns:a16="http://schemas.microsoft.com/office/drawing/2014/main" id="{2C73A256-D81A-42F8-B095-C98ACFE2B071}"/>
              </a:ext>
            </a:extLst>
          </p:cNvPr>
          <p:cNvSpPr>
            <a:spLocks noGrp="1"/>
          </p:cNvSpPr>
          <p:nvPr>
            <p:ph type="body" sz="quarter" idx="33" hasCustomPrompt="1"/>
          </p:nvPr>
        </p:nvSpPr>
        <p:spPr>
          <a:xfrm>
            <a:off x="2184783" y="1708544"/>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01</a:t>
            </a:r>
          </a:p>
        </p:txBody>
      </p:sp>
      <p:sp>
        <p:nvSpPr>
          <p:cNvPr id="76" name="Text Placeholder 14">
            <a:extLst>
              <a:ext uri="{FF2B5EF4-FFF2-40B4-BE49-F238E27FC236}">
                <a16:creationId xmlns:a16="http://schemas.microsoft.com/office/drawing/2014/main" id="{ADA465FE-01D4-4112-9587-CFA33EA7FCE3}"/>
              </a:ext>
            </a:extLst>
          </p:cNvPr>
          <p:cNvSpPr>
            <a:spLocks noGrp="1"/>
          </p:cNvSpPr>
          <p:nvPr>
            <p:ph type="body" sz="quarter" idx="34" hasCustomPrompt="1"/>
          </p:nvPr>
        </p:nvSpPr>
        <p:spPr>
          <a:xfrm>
            <a:off x="1648313" y="2160534"/>
            <a:ext cx="1331623" cy="148163"/>
          </a:xfrm>
          <a:prstGeom prst="rect">
            <a:avLst/>
          </a:prstGeom>
        </p:spPr>
        <p:txBody>
          <a:bodyPr anchor="ctr">
            <a:noAutofit/>
          </a:bodyPr>
          <a:lstStyle>
            <a:lvl1pPr marL="0" indent="0" algn="ctr">
              <a:buNone/>
              <a:defRPr sz="1000" b="1" baseline="0">
                <a:solidFill>
                  <a:schemeClr val="tx1"/>
                </a:solidFill>
                <a:latin typeface="Proxima Nova Rg" pitchFamily="50" charset="0"/>
                <a:ea typeface="Roboto Cn" pitchFamily="2" charset="0"/>
              </a:defRPr>
            </a:lvl1pPr>
          </a:lstStyle>
          <a:p>
            <a:pPr lvl="0"/>
            <a:r>
              <a:rPr lang="en-IN" dirty="0"/>
              <a:t>Click to add text</a:t>
            </a:r>
          </a:p>
        </p:txBody>
      </p:sp>
      <p:sp>
        <p:nvSpPr>
          <p:cNvPr id="77" name="Text Placeholder 14">
            <a:extLst>
              <a:ext uri="{FF2B5EF4-FFF2-40B4-BE49-F238E27FC236}">
                <a16:creationId xmlns:a16="http://schemas.microsoft.com/office/drawing/2014/main" id="{F7A48190-8BF9-4046-9C82-9306B982DBA6}"/>
              </a:ext>
            </a:extLst>
          </p:cNvPr>
          <p:cNvSpPr>
            <a:spLocks noGrp="1"/>
          </p:cNvSpPr>
          <p:nvPr>
            <p:ph type="body" sz="quarter" idx="35" hasCustomPrompt="1"/>
          </p:nvPr>
        </p:nvSpPr>
        <p:spPr>
          <a:xfrm>
            <a:off x="1648313" y="234016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78" name="Text Placeholder 14">
            <a:extLst>
              <a:ext uri="{FF2B5EF4-FFF2-40B4-BE49-F238E27FC236}">
                <a16:creationId xmlns:a16="http://schemas.microsoft.com/office/drawing/2014/main" id="{FD64CCC6-9C29-45BD-9D77-D0859CF04D6A}"/>
              </a:ext>
            </a:extLst>
          </p:cNvPr>
          <p:cNvSpPr>
            <a:spLocks noGrp="1"/>
          </p:cNvSpPr>
          <p:nvPr>
            <p:ph type="body" sz="quarter" idx="36" hasCustomPrompt="1"/>
          </p:nvPr>
        </p:nvSpPr>
        <p:spPr>
          <a:xfrm>
            <a:off x="1648313" y="255220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02</a:t>
            </a:r>
          </a:p>
        </p:txBody>
      </p:sp>
      <p:sp>
        <p:nvSpPr>
          <p:cNvPr id="79" name="Text Placeholder 14">
            <a:extLst>
              <a:ext uri="{FF2B5EF4-FFF2-40B4-BE49-F238E27FC236}">
                <a16:creationId xmlns:a16="http://schemas.microsoft.com/office/drawing/2014/main" id="{4B059615-57EE-4D0A-B36F-C74AB1034811}"/>
              </a:ext>
            </a:extLst>
          </p:cNvPr>
          <p:cNvSpPr>
            <a:spLocks noGrp="1"/>
          </p:cNvSpPr>
          <p:nvPr>
            <p:ph type="body" sz="quarter" idx="37" hasCustomPrompt="1"/>
          </p:nvPr>
        </p:nvSpPr>
        <p:spPr>
          <a:xfrm>
            <a:off x="1670695" y="3113991"/>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80" name="Text Placeholder 14">
            <a:extLst>
              <a:ext uri="{FF2B5EF4-FFF2-40B4-BE49-F238E27FC236}">
                <a16:creationId xmlns:a16="http://schemas.microsoft.com/office/drawing/2014/main" id="{913659FF-7BB5-4A8B-835B-404E162E1446}"/>
              </a:ext>
            </a:extLst>
          </p:cNvPr>
          <p:cNvSpPr>
            <a:spLocks noGrp="1"/>
          </p:cNvSpPr>
          <p:nvPr>
            <p:ph type="body" sz="quarter" idx="38" hasCustomPrompt="1"/>
          </p:nvPr>
        </p:nvSpPr>
        <p:spPr>
          <a:xfrm>
            <a:off x="1670695" y="3293620"/>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1" name="Text Placeholder 14">
            <a:extLst>
              <a:ext uri="{FF2B5EF4-FFF2-40B4-BE49-F238E27FC236}">
                <a16:creationId xmlns:a16="http://schemas.microsoft.com/office/drawing/2014/main" id="{DE3AFECD-C213-48FE-896B-CD329FBB2351}"/>
              </a:ext>
            </a:extLst>
          </p:cNvPr>
          <p:cNvSpPr>
            <a:spLocks noGrp="1"/>
          </p:cNvSpPr>
          <p:nvPr>
            <p:ph type="body" sz="quarter" idx="39" hasCustomPrompt="1"/>
          </p:nvPr>
        </p:nvSpPr>
        <p:spPr>
          <a:xfrm>
            <a:off x="1670695" y="3505659"/>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03</a:t>
            </a:r>
          </a:p>
        </p:txBody>
      </p:sp>
      <p:sp>
        <p:nvSpPr>
          <p:cNvPr id="82" name="Text Placeholder 14">
            <a:extLst>
              <a:ext uri="{FF2B5EF4-FFF2-40B4-BE49-F238E27FC236}">
                <a16:creationId xmlns:a16="http://schemas.microsoft.com/office/drawing/2014/main" id="{FADCE75D-D06D-4084-AD7E-2A226C6D17B3}"/>
              </a:ext>
            </a:extLst>
          </p:cNvPr>
          <p:cNvSpPr>
            <a:spLocks noGrp="1"/>
          </p:cNvSpPr>
          <p:nvPr>
            <p:ph type="body" sz="quarter" idx="40" hasCustomPrompt="1"/>
          </p:nvPr>
        </p:nvSpPr>
        <p:spPr>
          <a:xfrm>
            <a:off x="2154251" y="3833167"/>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3" name="Text Placeholder 14">
            <a:extLst>
              <a:ext uri="{FF2B5EF4-FFF2-40B4-BE49-F238E27FC236}">
                <a16:creationId xmlns:a16="http://schemas.microsoft.com/office/drawing/2014/main" id="{A7E1D4B6-E9BF-495F-96A2-6679C7BE999F}"/>
              </a:ext>
            </a:extLst>
          </p:cNvPr>
          <p:cNvSpPr>
            <a:spLocks noGrp="1"/>
          </p:cNvSpPr>
          <p:nvPr>
            <p:ph type="body" sz="quarter" idx="41" hasCustomPrompt="1"/>
          </p:nvPr>
        </p:nvSpPr>
        <p:spPr>
          <a:xfrm>
            <a:off x="2154251" y="4012796"/>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4" name="Text Placeholder 14">
            <a:extLst>
              <a:ext uri="{FF2B5EF4-FFF2-40B4-BE49-F238E27FC236}">
                <a16:creationId xmlns:a16="http://schemas.microsoft.com/office/drawing/2014/main" id="{ACCD4715-83DF-4CC9-9CBD-B67C04716E46}"/>
              </a:ext>
            </a:extLst>
          </p:cNvPr>
          <p:cNvSpPr>
            <a:spLocks noGrp="1"/>
          </p:cNvSpPr>
          <p:nvPr>
            <p:ph type="body" sz="quarter" idx="42" hasCustomPrompt="1"/>
          </p:nvPr>
        </p:nvSpPr>
        <p:spPr>
          <a:xfrm>
            <a:off x="2154251" y="4224835"/>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04</a:t>
            </a:r>
          </a:p>
        </p:txBody>
      </p:sp>
      <p:sp>
        <p:nvSpPr>
          <p:cNvPr id="85" name="Text Placeholder 14">
            <a:extLst>
              <a:ext uri="{FF2B5EF4-FFF2-40B4-BE49-F238E27FC236}">
                <a16:creationId xmlns:a16="http://schemas.microsoft.com/office/drawing/2014/main" id="{22F2B4EF-48F6-4037-91C4-3FDD8CB69813}"/>
              </a:ext>
            </a:extLst>
          </p:cNvPr>
          <p:cNvSpPr>
            <a:spLocks noGrp="1"/>
          </p:cNvSpPr>
          <p:nvPr>
            <p:ph type="body" sz="quarter" idx="43" hasCustomPrompt="1"/>
          </p:nvPr>
        </p:nvSpPr>
        <p:spPr>
          <a:xfrm>
            <a:off x="5711844" y="1274684"/>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86" name="Text Placeholder 14">
            <a:extLst>
              <a:ext uri="{FF2B5EF4-FFF2-40B4-BE49-F238E27FC236}">
                <a16:creationId xmlns:a16="http://schemas.microsoft.com/office/drawing/2014/main" id="{7163FACB-F4E2-4BC8-8117-EF44B8EE99ED}"/>
              </a:ext>
            </a:extLst>
          </p:cNvPr>
          <p:cNvSpPr>
            <a:spLocks noGrp="1"/>
          </p:cNvSpPr>
          <p:nvPr>
            <p:ph type="body" sz="quarter" idx="44" hasCustomPrompt="1"/>
          </p:nvPr>
        </p:nvSpPr>
        <p:spPr>
          <a:xfrm>
            <a:off x="5711844" y="1454313"/>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87" name="Text Placeholder 14">
            <a:extLst>
              <a:ext uri="{FF2B5EF4-FFF2-40B4-BE49-F238E27FC236}">
                <a16:creationId xmlns:a16="http://schemas.microsoft.com/office/drawing/2014/main" id="{2EB2A85A-8907-46AF-BFA6-781EFE0A976F}"/>
              </a:ext>
            </a:extLst>
          </p:cNvPr>
          <p:cNvSpPr>
            <a:spLocks noGrp="1"/>
          </p:cNvSpPr>
          <p:nvPr>
            <p:ph type="body" sz="quarter" idx="45" hasCustomPrompt="1"/>
          </p:nvPr>
        </p:nvSpPr>
        <p:spPr>
          <a:xfrm>
            <a:off x="5711844" y="1666352"/>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05</a:t>
            </a:r>
          </a:p>
        </p:txBody>
      </p:sp>
      <p:sp>
        <p:nvSpPr>
          <p:cNvPr id="91" name="Text Placeholder 14">
            <a:extLst>
              <a:ext uri="{FF2B5EF4-FFF2-40B4-BE49-F238E27FC236}">
                <a16:creationId xmlns:a16="http://schemas.microsoft.com/office/drawing/2014/main" id="{ED53CF1A-5776-4A45-8AAC-C52030D97F7E}"/>
              </a:ext>
            </a:extLst>
          </p:cNvPr>
          <p:cNvSpPr>
            <a:spLocks noGrp="1"/>
          </p:cNvSpPr>
          <p:nvPr>
            <p:ph type="body" sz="quarter" idx="46" hasCustomPrompt="1"/>
          </p:nvPr>
        </p:nvSpPr>
        <p:spPr>
          <a:xfrm>
            <a:off x="6247590" y="2081713"/>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2" name="Text Placeholder 14">
            <a:extLst>
              <a:ext uri="{FF2B5EF4-FFF2-40B4-BE49-F238E27FC236}">
                <a16:creationId xmlns:a16="http://schemas.microsoft.com/office/drawing/2014/main" id="{396FF3A9-ACBC-4245-86AC-6F8A0ABAEC5B}"/>
              </a:ext>
            </a:extLst>
          </p:cNvPr>
          <p:cNvSpPr>
            <a:spLocks noGrp="1"/>
          </p:cNvSpPr>
          <p:nvPr>
            <p:ph type="body" sz="quarter" idx="47" hasCustomPrompt="1"/>
          </p:nvPr>
        </p:nvSpPr>
        <p:spPr>
          <a:xfrm>
            <a:off x="6247590" y="2261342"/>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3" name="Text Placeholder 14">
            <a:extLst>
              <a:ext uri="{FF2B5EF4-FFF2-40B4-BE49-F238E27FC236}">
                <a16:creationId xmlns:a16="http://schemas.microsoft.com/office/drawing/2014/main" id="{0F63F29D-2FAA-412F-99C1-93879660E73C}"/>
              </a:ext>
            </a:extLst>
          </p:cNvPr>
          <p:cNvSpPr>
            <a:spLocks noGrp="1"/>
          </p:cNvSpPr>
          <p:nvPr>
            <p:ph type="body" sz="quarter" idx="48" hasCustomPrompt="1"/>
          </p:nvPr>
        </p:nvSpPr>
        <p:spPr>
          <a:xfrm>
            <a:off x="6247590" y="2473381"/>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06</a:t>
            </a:r>
          </a:p>
        </p:txBody>
      </p:sp>
      <p:sp>
        <p:nvSpPr>
          <p:cNvPr id="94" name="Text Placeholder 14">
            <a:extLst>
              <a:ext uri="{FF2B5EF4-FFF2-40B4-BE49-F238E27FC236}">
                <a16:creationId xmlns:a16="http://schemas.microsoft.com/office/drawing/2014/main" id="{78A150EE-40B7-44FD-A09A-03CAE88E2421}"/>
              </a:ext>
            </a:extLst>
          </p:cNvPr>
          <p:cNvSpPr>
            <a:spLocks noGrp="1"/>
          </p:cNvSpPr>
          <p:nvPr>
            <p:ph type="body" sz="quarter" idx="49" hasCustomPrompt="1"/>
          </p:nvPr>
        </p:nvSpPr>
        <p:spPr>
          <a:xfrm>
            <a:off x="6247590" y="3009669"/>
            <a:ext cx="1331623" cy="148163"/>
          </a:xfrm>
          <a:prstGeom prst="rect">
            <a:avLst/>
          </a:prstGeom>
        </p:spPr>
        <p:txBody>
          <a:bodyPr anchor="ctr">
            <a:noAutofit/>
          </a:bodyPr>
          <a:lstStyle>
            <a:lvl1pPr marL="0" indent="0" algn="ctr">
              <a:buNone/>
              <a:defRPr sz="1000" b="1" baseline="0">
                <a:solidFill>
                  <a:srgbClr val="F1333F"/>
                </a:solidFill>
                <a:latin typeface="Proxima Nova Rg" pitchFamily="50" charset="0"/>
                <a:ea typeface="Roboto Cn" pitchFamily="2" charset="0"/>
              </a:defRPr>
            </a:lvl1pPr>
          </a:lstStyle>
          <a:p>
            <a:pPr lvl="0"/>
            <a:r>
              <a:rPr lang="en-IN" dirty="0"/>
              <a:t>Click to add text</a:t>
            </a:r>
          </a:p>
        </p:txBody>
      </p:sp>
      <p:sp>
        <p:nvSpPr>
          <p:cNvPr id="95" name="Text Placeholder 14">
            <a:extLst>
              <a:ext uri="{FF2B5EF4-FFF2-40B4-BE49-F238E27FC236}">
                <a16:creationId xmlns:a16="http://schemas.microsoft.com/office/drawing/2014/main" id="{B494192B-BA24-41E2-974A-8FBA573DEA57}"/>
              </a:ext>
            </a:extLst>
          </p:cNvPr>
          <p:cNvSpPr>
            <a:spLocks noGrp="1"/>
          </p:cNvSpPr>
          <p:nvPr>
            <p:ph type="body" sz="quarter" idx="50" hasCustomPrompt="1"/>
          </p:nvPr>
        </p:nvSpPr>
        <p:spPr>
          <a:xfrm>
            <a:off x="6247590" y="3189298"/>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6" name="Text Placeholder 14">
            <a:extLst>
              <a:ext uri="{FF2B5EF4-FFF2-40B4-BE49-F238E27FC236}">
                <a16:creationId xmlns:a16="http://schemas.microsoft.com/office/drawing/2014/main" id="{C1C2EAB0-AC94-4977-AC85-8154DC994D53}"/>
              </a:ext>
            </a:extLst>
          </p:cNvPr>
          <p:cNvSpPr>
            <a:spLocks noGrp="1"/>
          </p:cNvSpPr>
          <p:nvPr>
            <p:ph type="body" sz="quarter" idx="51" hasCustomPrompt="1"/>
          </p:nvPr>
        </p:nvSpPr>
        <p:spPr>
          <a:xfrm>
            <a:off x="6247590" y="3401337"/>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07</a:t>
            </a:r>
          </a:p>
        </p:txBody>
      </p:sp>
      <p:sp>
        <p:nvSpPr>
          <p:cNvPr id="97" name="Text Placeholder 14">
            <a:extLst>
              <a:ext uri="{FF2B5EF4-FFF2-40B4-BE49-F238E27FC236}">
                <a16:creationId xmlns:a16="http://schemas.microsoft.com/office/drawing/2014/main" id="{C3F07C42-EA4D-48B8-BCBE-C242F0E27DF0}"/>
              </a:ext>
            </a:extLst>
          </p:cNvPr>
          <p:cNvSpPr>
            <a:spLocks noGrp="1"/>
          </p:cNvSpPr>
          <p:nvPr>
            <p:ph type="body" sz="quarter" idx="52" hasCustomPrompt="1"/>
          </p:nvPr>
        </p:nvSpPr>
        <p:spPr>
          <a:xfrm>
            <a:off x="5911033" y="3827718"/>
            <a:ext cx="1331623" cy="148163"/>
          </a:xfrm>
          <a:prstGeom prst="rect">
            <a:avLst/>
          </a:prstGeom>
        </p:spPr>
        <p:txBody>
          <a:bodyPr anchor="ctr">
            <a:noAutofit/>
          </a:bodyPr>
          <a:lstStyle>
            <a:lvl1pPr marL="0" indent="0" algn="ctr">
              <a:buNone/>
              <a:defRPr sz="1000" b="1" baseline="0">
                <a:solidFill>
                  <a:srgbClr val="989898"/>
                </a:solidFill>
                <a:latin typeface="Proxima Nova Rg" pitchFamily="50" charset="0"/>
                <a:ea typeface="Roboto Cn" pitchFamily="2" charset="0"/>
              </a:defRPr>
            </a:lvl1pPr>
          </a:lstStyle>
          <a:p>
            <a:pPr lvl="0"/>
            <a:r>
              <a:rPr lang="en-IN" dirty="0"/>
              <a:t>Click to add text</a:t>
            </a:r>
          </a:p>
        </p:txBody>
      </p:sp>
      <p:sp>
        <p:nvSpPr>
          <p:cNvPr id="98" name="Text Placeholder 14">
            <a:extLst>
              <a:ext uri="{FF2B5EF4-FFF2-40B4-BE49-F238E27FC236}">
                <a16:creationId xmlns:a16="http://schemas.microsoft.com/office/drawing/2014/main" id="{AD904902-E1AA-456C-AB4B-C747D867E55D}"/>
              </a:ext>
            </a:extLst>
          </p:cNvPr>
          <p:cNvSpPr>
            <a:spLocks noGrp="1"/>
          </p:cNvSpPr>
          <p:nvPr>
            <p:ph type="body" sz="quarter" idx="53" hasCustomPrompt="1"/>
          </p:nvPr>
        </p:nvSpPr>
        <p:spPr>
          <a:xfrm>
            <a:off x="5911033" y="4007347"/>
            <a:ext cx="1331623" cy="176979"/>
          </a:xfrm>
          <a:prstGeom prst="rect">
            <a:avLst/>
          </a:prstGeom>
        </p:spPr>
        <p:txBody>
          <a:bodyPr anchor="ctr">
            <a:noAutofit/>
          </a:bodyPr>
          <a:lstStyle>
            <a:lvl1pPr marL="0" indent="0" algn="ctr">
              <a:buNone/>
              <a:defRPr sz="800" b="0" baseline="0">
                <a:solidFill>
                  <a:schemeClr val="tx1"/>
                </a:solidFill>
                <a:latin typeface="Proxima Nova Rg" pitchFamily="50" charset="0"/>
                <a:ea typeface="Roboto Cn" pitchFamily="2" charset="0"/>
              </a:defRPr>
            </a:lvl1pPr>
          </a:lstStyle>
          <a:p>
            <a:pPr lvl="0"/>
            <a:r>
              <a:rPr lang="en-IN" dirty="0"/>
              <a:t>Click to add text</a:t>
            </a:r>
          </a:p>
        </p:txBody>
      </p:sp>
      <p:sp>
        <p:nvSpPr>
          <p:cNvPr id="99" name="Text Placeholder 14">
            <a:extLst>
              <a:ext uri="{FF2B5EF4-FFF2-40B4-BE49-F238E27FC236}">
                <a16:creationId xmlns:a16="http://schemas.microsoft.com/office/drawing/2014/main" id="{48698DEC-044E-4A63-9E51-D6C9F437B4C9}"/>
              </a:ext>
            </a:extLst>
          </p:cNvPr>
          <p:cNvSpPr>
            <a:spLocks noGrp="1"/>
          </p:cNvSpPr>
          <p:nvPr>
            <p:ph type="body" sz="quarter" idx="54" hasCustomPrompt="1"/>
          </p:nvPr>
        </p:nvSpPr>
        <p:spPr>
          <a:xfrm>
            <a:off x="5911033" y="4219386"/>
            <a:ext cx="1331623" cy="183595"/>
          </a:xfrm>
          <a:prstGeom prst="rect">
            <a:avLst/>
          </a:prstGeom>
        </p:spPr>
        <p:txBody>
          <a:bodyPr anchor="ctr">
            <a:noAutofit/>
          </a:bodyPr>
          <a:lstStyle>
            <a:lvl1pPr marL="0" indent="0" algn="ctr">
              <a:buNone/>
              <a:defRPr sz="1600" b="1" baseline="0">
                <a:solidFill>
                  <a:srgbClr val="989898"/>
                </a:solidFill>
                <a:latin typeface="Proxima Nova Rg" pitchFamily="50" charset="0"/>
                <a:ea typeface="Roboto Cn" pitchFamily="2" charset="0"/>
              </a:defRPr>
            </a:lvl1pPr>
          </a:lstStyle>
          <a:p>
            <a:pPr lvl="0"/>
            <a:r>
              <a:rPr lang="en-IN" dirty="0"/>
              <a:t>08</a:t>
            </a:r>
          </a:p>
        </p:txBody>
      </p:sp>
      <p:grpSp>
        <p:nvGrpSpPr>
          <p:cNvPr id="124" name="Group 123">
            <a:extLst>
              <a:ext uri="{FF2B5EF4-FFF2-40B4-BE49-F238E27FC236}">
                <a16:creationId xmlns:a16="http://schemas.microsoft.com/office/drawing/2014/main" id="{589A8122-AC80-40E3-96D5-121CDADFA065}"/>
              </a:ext>
            </a:extLst>
          </p:cNvPr>
          <p:cNvGrpSpPr/>
          <p:nvPr userDrawn="1"/>
        </p:nvGrpSpPr>
        <p:grpSpPr>
          <a:xfrm>
            <a:off x="3064089" y="1322496"/>
            <a:ext cx="3130304" cy="3130304"/>
            <a:chOff x="1725851" y="197234"/>
            <a:chExt cx="4799362" cy="4799363"/>
          </a:xfrm>
          <a:scene3d>
            <a:camera prst="orthographicFront">
              <a:rot lat="0" lon="0" rev="20399999"/>
            </a:camera>
            <a:lightRig rig="threePt" dir="t"/>
          </a:scene3d>
        </p:grpSpPr>
        <p:sp>
          <p:nvSpPr>
            <p:cNvPr id="125" name="Block Arc 124">
              <a:extLst>
                <a:ext uri="{FF2B5EF4-FFF2-40B4-BE49-F238E27FC236}">
                  <a16:creationId xmlns:a16="http://schemas.microsoft.com/office/drawing/2014/main" id="{8B4773C0-C0D3-47BC-9DA6-7814B27EBD87}"/>
                </a:ext>
              </a:extLst>
            </p:cNvPr>
            <p:cNvSpPr/>
            <p:nvPr/>
          </p:nvSpPr>
          <p:spPr>
            <a:xfrm>
              <a:off x="2160294" y="631678"/>
              <a:ext cx="3930473" cy="3930474"/>
            </a:xfrm>
            <a:prstGeom prst="blockArc">
              <a:avLst>
                <a:gd name="adj1" fmla="val 13500000"/>
                <a:gd name="adj2" fmla="val 162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6" name="Block Arc 125">
              <a:extLst>
                <a:ext uri="{FF2B5EF4-FFF2-40B4-BE49-F238E27FC236}">
                  <a16:creationId xmlns:a16="http://schemas.microsoft.com/office/drawing/2014/main" id="{A81445D2-307B-4915-BE35-A0690B118478}"/>
                </a:ext>
              </a:extLst>
            </p:cNvPr>
            <p:cNvSpPr/>
            <p:nvPr/>
          </p:nvSpPr>
          <p:spPr>
            <a:xfrm>
              <a:off x="2160294" y="631678"/>
              <a:ext cx="3930473" cy="3930474"/>
            </a:xfrm>
            <a:prstGeom prst="blockArc">
              <a:avLst>
                <a:gd name="adj1" fmla="val 10800000"/>
                <a:gd name="adj2" fmla="val 13500000"/>
                <a:gd name="adj3" fmla="val 3430"/>
              </a:avLst>
            </a:prstGeom>
            <a:solidFill>
              <a:srgbClr val="9D9D9D"/>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7" name="Block Arc 126">
              <a:extLst>
                <a:ext uri="{FF2B5EF4-FFF2-40B4-BE49-F238E27FC236}">
                  <a16:creationId xmlns:a16="http://schemas.microsoft.com/office/drawing/2014/main" id="{040C25AE-24BA-45E6-A8BE-C902EA93A1E9}"/>
                </a:ext>
              </a:extLst>
            </p:cNvPr>
            <p:cNvSpPr/>
            <p:nvPr/>
          </p:nvSpPr>
          <p:spPr>
            <a:xfrm>
              <a:off x="2160294" y="631678"/>
              <a:ext cx="3930473" cy="3930474"/>
            </a:xfrm>
            <a:prstGeom prst="blockArc">
              <a:avLst>
                <a:gd name="adj1" fmla="val 8100000"/>
                <a:gd name="adj2" fmla="val 10800000"/>
                <a:gd name="adj3" fmla="val 3430"/>
              </a:avLst>
            </a:prstGeom>
            <a:solidFill>
              <a:schemeClr val="tx1"/>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28" name="Block Arc 127">
              <a:extLst>
                <a:ext uri="{FF2B5EF4-FFF2-40B4-BE49-F238E27FC236}">
                  <a16:creationId xmlns:a16="http://schemas.microsoft.com/office/drawing/2014/main" id="{5A9F5B74-98C4-4013-9696-A987424E2AA7}"/>
                </a:ext>
              </a:extLst>
            </p:cNvPr>
            <p:cNvSpPr/>
            <p:nvPr/>
          </p:nvSpPr>
          <p:spPr>
            <a:xfrm>
              <a:off x="2160294" y="631678"/>
              <a:ext cx="3930473" cy="3930474"/>
            </a:xfrm>
            <a:prstGeom prst="blockArc">
              <a:avLst>
                <a:gd name="adj1" fmla="val 5400000"/>
                <a:gd name="adj2" fmla="val 8100000"/>
                <a:gd name="adj3" fmla="val 3430"/>
              </a:avLst>
            </a:prstGeom>
            <a:solidFill>
              <a:srgbClr val="B4B4B4"/>
            </a:solidFill>
            <a:ln>
              <a:solidFill>
                <a:srgbClr val="A8A8A8"/>
              </a:solidFill>
            </a:ln>
            <a:scene3d>
              <a:camera prst="orthographicFront">
                <a:rot lat="0" lon="0" rev="20399999"/>
              </a:camera>
              <a:lightRig rig="threePt" dir="t"/>
            </a:scene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IN" dirty="0"/>
            </a:p>
          </p:txBody>
        </p:sp>
        <p:sp>
          <p:nvSpPr>
            <p:cNvPr id="129" name="Block Arc 128">
              <a:extLst>
                <a:ext uri="{FF2B5EF4-FFF2-40B4-BE49-F238E27FC236}">
                  <a16:creationId xmlns:a16="http://schemas.microsoft.com/office/drawing/2014/main" id="{BAC0A140-1667-4633-9DE6-FC1D5F8BB363}"/>
                </a:ext>
              </a:extLst>
            </p:cNvPr>
            <p:cNvSpPr/>
            <p:nvPr/>
          </p:nvSpPr>
          <p:spPr>
            <a:xfrm>
              <a:off x="2160294" y="631678"/>
              <a:ext cx="3930473" cy="3930474"/>
            </a:xfrm>
            <a:prstGeom prst="blockArc">
              <a:avLst>
                <a:gd name="adj1" fmla="val 2700000"/>
                <a:gd name="adj2" fmla="val 5400000"/>
                <a:gd name="adj3" fmla="val 3430"/>
              </a:avLst>
            </a:prstGeom>
            <a:no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0" name="Block Arc 129">
              <a:extLst>
                <a:ext uri="{FF2B5EF4-FFF2-40B4-BE49-F238E27FC236}">
                  <a16:creationId xmlns:a16="http://schemas.microsoft.com/office/drawing/2014/main" id="{CFC036EC-2AE3-45D4-ADE2-396AC55ADFB8}"/>
                </a:ext>
              </a:extLst>
            </p:cNvPr>
            <p:cNvSpPr/>
            <p:nvPr/>
          </p:nvSpPr>
          <p:spPr>
            <a:xfrm>
              <a:off x="2160294" y="631678"/>
              <a:ext cx="3930473" cy="3930474"/>
            </a:xfrm>
            <a:prstGeom prst="blockArc">
              <a:avLst>
                <a:gd name="adj1" fmla="val 0"/>
                <a:gd name="adj2" fmla="val 27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1" name="Block Arc 130">
              <a:extLst>
                <a:ext uri="{FF2B5EF4-FFF2-40B4-BE49-F238E27FC236}">
                  <a16:creationId xmlns:a16="http://schemas.microsoft.com/office/drawing/2014/main" id="{111D4FF4-3487-4B26-A5FB-4442CCE5AA67}"/>
                </a:ext>
              </a:extLst>
            </p:cNvPr>
            <p:cNvSpPr/>
            <p:nvPr/>
          </p:nvSpPr>
          <p:spPr>
            <a:xfrm>
              <a:off x="2160294" y="631678"/>
              <a:ext cx="3930473" cy="3930474"/>
            </a:xfrm>
            <a:prstGeom prst="blockArc">
              <a:avLst>
                <a:gd name="adj1" fmla="val 18900000"/>
                <a:gd name="adj2" fmla="val 0"/>
                <a:gd name="adj3" fmla="val 3430"/>
              </a:avLst>
            </a:prstGeom>
            <a:solidFill>
              <a:srgbClr val="CCCCCC"/>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2" name="Block Arc 131">
              <a:extLst>
                <a:ext uri="{FF2B5EF4-FFF2-40B4-BE49-F238E27FC236}">
                  <a16:creationId xmlns:a16="http://schemas.microsoft.com/office/drawing/2014/main" id="{B0D772E5-AFBD-4B14-9B45-D8C082D21DD1}"/>
                </a:ext>
              </a:extLst>
            </p:cNvPr>
            <p:cNvSpPr/>
            <p:nvPr/>
          </p:nvSpPr>
          <p:spPr>
            <a:xfrm>
              <a:off x="2160294" y="631678"/>
              <a:ext cx="3930473" cy="3930474"/>
            </a:xfrm>
            <a:prstGeom prst="blockArc">
              <a:avLst>
                <a:gd name="adj1" fmla="val 16200000"/>
                <a:gd name="adj2" fmla="val 18900000"/>
                <a:gd name="adj3" fmla="val 3430"/>
              </a:avLst>
            </a:prstGeom>
            <a:solidFill>
              <a:srgbClr val="F6323E"/>
            </a:solidFill>
            <a:scene3d>
              <a:camera prst="orthographicFront">
                <a:rot lat="0" lon="0" rev="20399999"/>
              </a:camera>
              <a:lightRig rig="threePt" dir="t"/>
            </a:scene3d>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33" name="Freeform 31">
              <a:extLst>
                <a:ext uri="{FF2B5EF4-FFF2-40B4-BE49-F238E27FC236}">
                  <a16:creationId xmlns:a16="http://schemas.microsoft.com/office/drawing/2014/main" id="{84D681CB-D86E-4756-B454-2375714DDCEE}"/>
                </a:ext>
              </a:extLst>
            </p:cNvPr>
            <p:cNvSpPr/>
            <p:nvPr/>
          </p:nvSpPr>
          <p:spPr>
            <a:xfrm>
              <a:off x="3128723" y="1600108"/>
              <a:ext cx="1993614" cy="1993614"/>
            </a:xfrm>
            <a:custGeom>
              <a:avLst/>
              <a:gdLst>
                <a:gd name="connsiteX0" fmla="*/ 0 w 1993614"/>
                <a:gd name="connsiteY0" fmla="*/ 996807 h 1993614"/>
                <a:gd name="connsiteX1" fmla="*/ 996807 w 1993614"/>
                <a:gd name="connsiteY1" fmla="*/ 0 h 1993614"/>
                <a:gd name="connsiteX2" fmla="*/ 1993614 w 1993614"/>
                <a:gd name="connsiteY2" fmla="*/ 996807 h 1993614"/>
                <a:gd name="connsiteX3" fmla="*/ 996807 w 1993614"/>
                <a:gd name="connsiteY3" fmla="*/ 1993614 h 1993614"/>
                <a:gd name="connsiteX4" fmla="*/ 0 w 1993614"/>
                <a:gd name="connsiteY4" fmla="*/ 996807 h 1993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3614" h="1993614">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a:solidFill>
                <a:srgbClr val="4C4C4C"/>
              </a:solidFill>
            </a:ln>
            <a:effectLst>
              <a:outerShdw blurRad="50800" dist="38100" dir="8100000" algn="tr" rotWithShape="0">
                <a:prstClr val="black">
                  <a:alpha val="40000"/>
                </a:prstClr>
              </a:outerShdw>
            </a:effectLst>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307198" tIns="307198" rIns="307198" bIns="307198" numCol="1" spcCol="1270" anchor="ctr" anchorCtr="0">
              <a:noAutofit/>
            </a:bodyPr>
            <a:lstStyle/>
            <a:p>
              <a:pPr lvl="0" algn="ctr" defTabSz="533400">
                <a:lnSpc>
                  <a:spcPct val="90000"/>
                </a:lnSpc>
                <a:spcBef>
                  <a:spcPct val="0"/>
                </a:spcBef>
                <a:spcAft>
                  <a:spcPct val="35000"/>
                </a:spcAft>
              </a:pPr>
              <a:endParaRPr lang="en-IN" sz="1200" kern="1200" dirty="0">
                <a:solidFill>
                  <a:srgbClr val="4C4C4C"/>
                </a:solidFill>
                <a:latin typeface="Roboto Cn" pitchFamily="2" charset="0"/>
                <a:ea typeface="Roboto Cn" pitchFamily="2" charset="0"/>
              </a:endParaRPr>
            </a:p>
          </p:txBody>
        </p:sp>
        <p:sp>
          <p:nvSpPr>
            <p:cNvPr id="134" name="Freeform 32">
              <a:extLst>
                <a:ext uri="{FF2B5EF4-FFF2-40B4-BE49-F238E27FC236}">
                  <a16:creationId xmlns:a16="http://schemas.microsoft.com/office/drawing/2014/main" id="{4B372692-F430-416D-8354-7E20E10DACB2}"/>
                </a:ext>
              </a:extLst>
            </p:cNvPr>
            <p:cNvSpPr/>
            <p:nvPr/>
          </p:nvSpPr>
          <p:spPr>
            <a:xfrm>
              <a:off x="3657379" y="19723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5" name="Freeform 33">
              <a:extLst>
                <a:ext uri="{FF2B5EF4-FFF2-40B4-BE49-F238E27FC236}">
                  <a16:creationId xmlns:a16="http://schemas.microsoft.com/office/drawing/2014/main" id="{AA766CEF-78FC-4437-B612-CE45C199F0F1}"/>
                </a:ext>
              </a:extLst>
            </p:cNvPr>
            <p:cNvSpPr/>
            <p:nvPr/>
          </p:nvSpPr>
          <p:spPr>
            <a:xfrm>
              <a:off x="5023178" y="762966"/>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CCCCCC"/>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6" name="Freeform 34">
              <a:extLst>
                <a:ext uri="{FF2B5EF4-FFF2-40B4-BE49-F238E27FC236}">
                  <a16:creationId xmlns:a16="http://schemas.microsoft.com/office/drawing/2014/main" id="{D3187795-3A1A-4663-A396-492CCC07CB57}"/>
                </a:ext>
              </a:extLst>
            </p:cNvPr>
            <p:cNvSpPr/>
            <p:nvPr/>
          </p:nvSpPr>
          <p:spPr>
            <a:xfrm>
              <a:off x="558891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7" name="Freeform 35">
              <a:extLst>
                <a:ext uri="{FF2B5EF4-FFF2-40B4-BE49-F238E27FC236}">
                  <a16:creationId xmlns:a16="http://schemas.microsoft.com/office/drawing/2014/main" id="{20CBC2B0-8D13-49B1-9FA0-DF8B0AF5CB4B}"/>
                </a:ext>
              </a:extLst>
            </p:cNvPr>
            <p:cNvSpPr/>
            <p:nvPr/>
          </p:nvSpPr>
          <p:spPr>
            <a:xfrm>
              <a:off x="5023177" y="3494562"/>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9D9D9D"/>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63788" tIns="163788" rIns="163788" bIns="163788" numCol="1" spcCol="1270" anchor="ctr" anchorCtr="0">
              <a:noAutofit/>
            </a:bodyPr>
            <a:lstStyle/>
            <a:p>
              <a:pPr lvl="0" algn="ctr" defTabSz="933450">
                <a:lnSpc>
                  <a:spcPct val="90000"/>
                </a:lnSpc>
                <a:spcBef>
                  <a:spcPct val="0"/>
                </a:spcBef>
                <a:spcAft>
                  <a:spcPct val="35000"/>
                </a:spcAft>
              </a:pPr>
              <a:endParaRPr lang="en-IN" sz="2100" kern="1200" dirty="0"/>
            </a:p>
          </p:txBody>
        </p:sp>
        <p:sp>
          <p:nvSpPr>
            <p:cNvPr id="138" name="Freeform 36">
              <a:extLst>
                <a:ext uri="{FF2B5EF4-FFF2-40B4-BE49-F238E27FC236}">
                  <a16:creationId xmlns:a16="http://schemas.microsoft.com/office/drawing/2014/main" id="{39019976-B1C2-4305-B168-A05BD0CB2C4E}"/>
                </a:ext>
              </a:extLst>
            </p:cNvPr>
            <p:cNvSpPr/>
            <p:nvPr/>
          </p:nvSpPr>
          <p:spPr>
            <a:xfrm>
              <a:off x="3657379" y="406029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F6323E"/>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39" name="Freeform 37">
              <a:extLst>
                <a:ext uri="{FF2B5EF4-FFF2-40B4-BE49-F238E27FC236}">
                  <a16:creationId xmlns:a16="http://schemas.microsoft.com/office/drawing/2014/main" id="{BD305D83-550B-4C24-AF9F-AA9DE43E95EF}"/>
                </a:ext>
              </a:extLst>
            </p:cNvPr>
            <p:cNvSpPr/>
            <p:nvPr/>
          </p:nvSpPr>
          <p:spPr>
            <a:xfrm>
              <a:off x="2291582" y="34945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rgbClr val="A8A8A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0" name="Freeform 38">
              <a:extLst>
                <a:ext uri="{FF2B5EF4-FFF2-40B4-BE49-F238E27FC236}">
                  <a16:creationId xmlns:a16="http://schemas.microsoft.com/office/drawing/2014/main" id="{92041494-44D7-4E45-A4CF-B5BE55A644BA}"/>
                </a:ext>
              </a:extLst>
            </p:cNvPr>
            <p:cNvSpPr/>
            <p:nvPr/>
          </p:nvSpPr>
          <p:spPr>
            <a:xfrm>
              <a:off x="1725851" y="2128764"/>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a:solidFill>
                <a:schemeClr val="tx1"/>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sp>
          <p:nvSpPr>
            <p:cNvPr id="141" name="Freeform 39">
              <a:extLst>
                <a:ext uri="{FF2B5EF4-FFF2-40B4-BE49-F238E27FC236}">
                  <a16:creationId xmlns:a16="http://schemas.microsoft.com/office/drawing/2014/main" id="{290FE087-25E7-4182-A982-270275095219}"/>
                </a:ext>
              </a:extLst>
            </p:cNvPr>
            <p:cNvSpPr/>
            <p:nvPr/>
          </p:nvSpPr>
          <p:spPr>
            <a:xfrm>
              <a:off x="2291581" y="762965"/>
              <a:ext cx="936302" cy="936302"/>
            </a:xfrm>
            <a:custGeom>
              <a:avLst/>
              <a:gdLst>
                <a:gd name="connsiteX0" fmla="*/ 0 w 936302"/>
                <a:gd name="connsiteY0" fmla="*/ 468151 h 936302"/>
                <a:gd name="connsiteX1" fmla="*/ 468151 w 936302"/>
                <a:gd name="connsiteY1" fmla="*/ 0 h 936302"/>
                <a:gd name="connsiteX2" fmla="*/ 936302 w 936302"/>
                <a:gd name="connsiteY2" fmla="*/ 468151 h 936302"/>
                <a:gd name="connsiteX3" fmla="*/ 468151 w 936302"/>
                <a:gd name="connsiteY3" fmla="*/ 936302 h 936302"/>
                <a:gd name="connsiteX4" fmla="*/ 0 w 936302"/>
                <a:gd name="connsiteY4" fmla="*/ 468151 h 936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302" h="936302">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a:solidFill>
                <a:srgbClr val="989898"/>
              </a:solidFill>
            </a:ln>
            <a:scene3d>
              <a:camera prst="orthographicFront">
                <a:rot lat="0" lon="0" rev="20399999"/>
              </a:camera>
              <a:lightRig rig="threePt" dir="t"/>
            </a:scene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187918" tIns="187918" rIns="187918" bIns="187918" numCol="1" spcCol="1270" anchor="ctr" anchorCtr="0">
              <a:noAutofit/>
            </a:bodyPr>
            <a:lstStyle/>
            <a:p>
              <a:pPr lvl="0" algn="ctr" defTabSz="1778000">
                <a:lnSpc>
                  <a:spcPct val="90000"/>
                </a:lnSpc>
                <a:spcBef>
                  <a:spcPct val="0"/>
                </a:spcBef>
                <a:spcAft>
                  <a:spcPct val="35000"/>
                </a:spcAft>
              </a:pPr>
              <a:endParaRPr lang="en-IN" sz="4000" kern="1200" dirty="0"/>
            </a:p>
          </p:txBody>
        </p:sp>
      </p:grpSp>
      <p:pic>
        <p:nvPicPr>
          <p:cNvPr id="142" name="Picture 141">
            <a:extLst>
              <a:ext uri="{FF2B5EF4-FFF2-40B4-BE49-F238E27FC236}">
                <a16:creationId xmlns:a16="http://schemas.microsoft.com/office/drawing/2014/main" id="{E4F76C4B-B815-42DE-AFB4-459EFEE7BC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06518" y="1572770"/>
            <a:ext cx="365816" cy="365816"/>
          </a:xfrm>
          <a:prstGeom prst="rect">
            <a:avLst/>
          </a:prstGeom>
          <a:scene3d>
            <a:camera prst="orthographicFront">
              <a:rot lat="0" lon="0" rev="0"/>
            </a:camera>
            <a:lightRig rig="threePt" dir="t"/>
          </a:scene3d>
        </p:spPr>
      </p:pic>
      <p:pic>
        <p:nvPicPr>
          <p:cNvPr id="143" name="Picture 142">
            <a:extLst>
              <a:ext uri="{FF2B5EF4-FFF2-40B4-BE49-F238E27FC236}">
                <a16:creationId xmlns:a16="http://schemas.microsoft.com/office/drawing/2014/main" id="{3BE0AA93-5B5E-4D23-B226-9514D65897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72122" y="3840710"/>
            <a:ext cx="365816" cy="365816"/>
          </a:xfrm>
          <a:prstGeom prst="rect">
            <a:avLst/>
          </a:prstGeom>
          <a:scene3d>
            <a:camera prst="orthographicFront">
              <a:rot lat="0" lon="0" rev="0"/>
            </a:camera>
            <a:lightRig rig="threePt" dir="t"/>
          </a:scene3d>
        </p:spPr>
      </p:pic>
      <p:pic>
        <p:nvPicPr>
          <p:cNvPr id="144" name="Picture 143">
            <a:extLst>
              <a:ext uri="{FF2B5EF4-FFF2-40B4-BE49-F238E27FC236}">
                <a16:creationId xmlns:a16="http://schemas.microsoft.com/office/drawing/2014/main" id="{CB655488-71C0-424A-96C6-3E76C4B878F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285784" y="3229619"/>
            <a:ext cx="365816" cy="365816"/>
          </a:xfrm>
          <a:prstGeom prst="rect">
            <a:avLst/>
          </a:prstGeom>
          <a:scene3d>
            <a:camera prst="orthographicFront">
              <a:rot lat="0" lon="0" rev="0"/>
            </a:camera>
            <a:lightRig rig="threePt" dir="t"/>
          </a:scene3d>
        </p:spPr>
      </p:pic>
      <p:pic>
        <p:nvPicPr>
          <p:cNvPr id="145" name="Picture 144">
            <a:extLst>
              <a:ext uri="{FF2B5EF4-FFF2-40B4-BE49-F238E27FC236}">
                <a16:creationId xmlns:a16="http://schemas.microsoft.com/office/drawing/2014/main" id="{ACF79AE9-77DE-42C0-991F-B3FAD827816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260129" y="2284117"/>
            <a:ext cx="365816" cy="365816"/>
          </a:xfrm>
          <a:prstGeom prst="rect">
            <a:avLst/>
          </a:prstGeom>
          <a:scene3d>
            <a:camera prst="orthographicFront">
              <a:rot lat="0" lon="0" rev="0"/>
            </a:camera>
            <a:lightRig rig="threePt" dir="t"/>
          </a:scene3d>
        </p:spPr>
      </p:pic>
      <p:pic>
        <p:nvPicPr>
          <p:cNvPr id="146" name="Picture 145">
            <a:extLst>
              <a:ext uri="{FF2B5EF4-FFF2-40B4-BE49-F238E27FC236}">
                <a16:creationId xmlns:a16="http://schemas.microsoft.com/office/drawing/2014/main" id="{1E127694-CB04-4394-88E1-0D173E808273}"/>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871063" y="1518775"/>
            <a:ext cx="365816" cy="365816"/>
          </a:xfrm>
          <a:prstGeom prst="rect">
            <a:avLst/>
          </a:prstGeom>
          <a:scene3d>
            <a:camera prst="orthographicFront">
              <a:rot lat="0" lon="0" rev="0"/>
            </a:camera>
            <a:lightRig rig="threePt" dir="t"/>
          </a:scene3d>
        </p:spPr>
      </p:pic>
      <p:pic>
        <p:nvPicPr>
          <p:cNvPr id="147" name="Picture 146">
            <a:extLst>
              <a:ext uri="{FF2B5EF4-FFF2-40B4-BE49-F238E27FC236}">
                <a16:creationId xmlns:a16="http://schemas.microsoft.com/office/drawing/2014/main" id="{7C33CD56-CCCB-40E1-84F7-6636672DCD5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606880" y="2182634"/>
            <a:ext cx="365816" cy="365816"/>
          </a:xfrm>
          <a:prstGeom prst="rect">
            <a:avLst/>
          </a:prstGeom>
          <a:scene3d>
            <a:camera prst="orthographicFront">
              <a:rot lat="0" lon="0" rev="0"/>
            </a:camera>
            <a:lightRig rig="threePt" dir="t"/>
          </a:scene3d>
        </p:spPr>
      </p:pic>
      <p:pic>
        <p:nvPicPr>
          <p:cNvPr id="148" name="Picture 147">
            <a:extLst>
              <a:ext uri="{FF2B5EF4-FFF2-40B4-BE49-F238E27FC236}">
                <a16:creationId xmlns:a16="http://schemas.microsoft.com/office/drawing/2014/main" id="{98979666-D489-4280-ADFE-5A951BBF8895}"/>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5641355" y="3145032"/>
            <a:ext cx="365816" cy="365816"/>
          </a:xfrm>
          <a:prstGeom prst="rect">
            <a:avLst/>
          </a:prstGeom>
          <a:scene3d>
            <a:camera prst="orthographicFront">
              <a:rot lat="0" lon="0" rev="0"/>
            </a:camera>
            <a:lightRig rig="threePt" dir="t"/>
          </a:scene3d>
        </p:spPr>
      </p:pic>
      <p:pic>
        <p:nvPicPr>
          <p:cNvPr id="149" name="Picture 148">
            <a:extLst>
              <a:ext uri="{FF2B5EF4-FFF2-40B4-BE49-F238E27FC236}">
                <a16:creationId xmlns:a16="http://schemas.microsoft.com/office/drawing/2014/main" id="{E5B1353A-C1EF-4AB0-9FEA-62B7358C4F2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014639" y="3877794"/>
            <a:ext cx="365816" cy="365816"/>
          </a:xfrm>
          <a:prstGeom prst="rect">
            <a:avLst/>
          </a:prstGeom>
          <a:scene3d>
            <a:camera prst="orthographicFront">
              <a:rot lat="0" lon="0" rev="0"/>
            </a:camera>
            <a:lightRig rig="threePt" dir="t"/>
          </a:scene3d>
        </p:spPr>
      </p:pic>
      <p:sp>
        <p:nvSpPr>
          <p:cNvPr id="150" name="Text Placeholder 14">
            <a:extLst>
              <a:ext uri="{FF2B5EF4-FFF2-40B4-BE49-F238E27FC236}">
                <a16:creationId xmlns:a16="http://schemas.microsoft.com/office/drawing/2014/main" id="{966432A7-F3D2-4BD6-AFE8-25EAF6CCF3DC}"/>
              </a:ext>
            </a:extLst>
          </p:cNvPr>
          <p:cNvSpPr>
            <a:spLocks noGrp="1"/>
          </p:cNvSpPr>
          <p:nvPr>
            <p:ph type="body" sz="quarter" idx="55" hasCustomPrompt="1"/>
          </p:nvPr>
        </p:nvSpPr>
        <p:spPr>
          <a:xfrm>
            <a:off x="4052675" y="2723156"/>
            <a:ext cx="1182772" cy="386646"/>
          </a:xfrm>
          <a:prstGeom prst="rect">
            <a:avLst/>
          </a:prstGeom>
        </p:spPr>
        <p:txBody>
          <a:bodyPr>
            <a:noAutofit/>
          </a:bodyPr>
          <a:lstStyle>
            <a:lvl1pPr marL="0" indent="0" algn="ctr">
              <a:buNone/>
              <a:defRPr sz="1100" b="1" baseline="0">
                <a:solidFill>
                  <a:srgbClr val="989898"/>
                </a:solidFill>
                <a:latin typeface="Proxima Nova Rg" pitchFamily="50" charset="0"/>
                <a:ea typeface="Roboto Cn" pitchFamily="2" charset="0"/>
              </a:defRPr>
            </a:lvl1pPr>
          </a:lstStyle>
          <a:p>
            <a:pPr lvl="0"/>
            <a:r>
              <a:rPr lang="en-IN" dirty="0"/>
              <a:t>INFOGRAPHIC </a:t>
            </a:r>
            <a:br>
              <a:rPr lang="en-IN" dirty="0"/>
            </a:br>
            <a:r>
              <a:rPr lang="en-IN" dirty="0"/>
              <a:t>TEMPLATE</a:t>
            </a:r>
          </a:p>
        </p:txBody>
      </p:sp>
      <p:sp>
        <p:nvSpPr>
          <p:cNvPr id="56" name="Rectangle 55">
            <a:extLst>
              <a:ext uri="{FF2B5EF4-FFF2-40B4-BE49-F238E27FC236}">
                <a16:creationId xmlns:a16="http://schemas.microsoft.com/office/drawing/2014/main" id="{6F353FB6-AAE4-CB41-BDE4-670BCBA9896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8" name="Title 11">
            <a:extLst>
              <a:ext uri="{FF2B5EF4-FFF2-40B4-BE49-F238E27FC236}">
                <a16:creationId xmlns:a16="http://schemas.microsoft.com/office/drawing/2014/main" id="{129AD187-3F06-B142-AE95-538A3E04D765}"/>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59" name="Picture 58">
            <a:extLst>
              <a:ext uri="{FF2B5EF4-FFF2-40B4-BE49-F238E27FC236}">
                <a16:creationId xmlns:a16="http://schemas.microsoft.com/office/drawing/2014/main" id="{6B944F7C-69EF-FC48-847F-BEF393C6B40F}"/>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2753332641"/>
      </p:ext>
    </p:extLst>
  </p:cSld>
  <p:clrMapOvr>
    <a:masterClrMapping/>
  </p:clrMapOvr>
  <p:extLst>
    <p:ext uri="{DCECCB84-F9BA-43D5-87BE-67443E8EF086}">
      <p15:sldGuideLst xmlns:p15="http://schemas.microsoft.com/office/powerpoint/2012/main">
        <p15:guide id="1" orient="horz" pos="395"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B3B546-51CB-4994-A9F1-8F1962DB7C80}"/>
              </a:ext>
            </a:extLst>
          </p:cNvPr>
          <p:cNvSpPr>
            <a:spLocks noGrp="1"/>
          </p:cNvSpPr>
          <p:nvPr>
            <p:ph type="dt" sz="half" idx="10"/>
          </p:nvPr>
        </p:nvSpPr>
        <p:spPr/>
        <p:txBody>
          <a:bodyPr/>
          <a:lstStyle/>
          <a:p>
            <a:fld id="{500D484D-755B-CC43-99C4-2BB0EB76FEF6}" type="datetime1">
              <a:rPr lang="en-IN" smtClean="0"/>
              <a:t>03/07/19</a:t>
            </a:fld>
            <a:endParaRPr lang="en-IN"/>
          </a:p>
        </p:txBody>
      </p:sp>
      <p:sp>
        <p:nvSpPr>
          <p:cNvPr id="8"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p:txBody>
          <a:bodyPr/>
          <a:lstStyle/>
          <a:p>
            <a:fld id="{273EEA2F-D825-49D3-9C25-497F06EFD3F7}" type="slidenum">
              <a:rPr lang="en-IN" smtClean="0"/>
              <a:t>‹#›</a:t>
            </a:fld>
            <a:endParaRPr lang="en-IN"/>
          </a:p>
        </p:txBody>
      </p:sp>
      <p:sp>
        <p:nvSpPr>
          <p:cNvPr id="14" name="Text Placeholder 8">
            <a:extLst>
              <a:ext uri="{FF2B5EF4-FFF2-40B4-BE49-F238E27FC236}">
                <a16:creationId xmlns:a16="http://schemas.microsoft.com/office/drawing/2014/main" id="{8C99F4FE-101A-4013-A504-B6C2195E7126}"/>
              </a:ext>
            </a:extLst>
          </p:cNvPr>
          <p:cNvSpPr>
            <a:spLocks noGrp="1"/>
          </p:cNvSpPr>
          <p:nvPr>
            <p:ph type="body" sz="quarter" idx="15" hasCustomPrompt="1"/>
          </p:nvPr>
        </p:nvSpPr>
        <p:spPr>
          <a:xfrm>
            <a:off x="630238" y="1455738"/>
            <a:ext cx="2933700" cy="3060700"/>
          </a:xfrm>
          <a:prstGeom prst="rect">
            <a:avLst/>
          </a:prstGeom>
        </p:spPr>
        <p:txBody>
          <a:bodyPr anchor="t"/>
          <a:lstStyle>
            <a:lvl1pPr marL="0" indent="0" algn="l">
              <a:buNone/>
              <a:defRPr sz="1820" b="0">
                <a:solidFill>
                  <a:schemeClr val="tx1"/>
                </a:solidFill>
                <a:latin typeface="Proxima Nova Rg" panose="02000506030000020004" pitchFamily="50" charset="0"/>
              </a:defRPr>
            </a:lvl1pPr>
          </a:lstStyle>
          <a:p>
            <a:pPr lvl="0"/>
            <a:r>
              <a:rPr lang="en-IN" dirty="0"/>
              <a:t>Click to add text</a:t>
            </a:r>
          </a:p>
        </p:txBody>
      </p:sp>
      <p:sp>
        <p:nvSpPr>
          <p:cNvPr id="4" name="Chart Placeholder 3"/>
          <p:cNvSpPr>
            <a:spLocks noGrp="1"/>
          </p:cNvSpPr>
          <p:nvPr>
            <p:ph type="chart" sz="quarter" idx="16" hasCustomPrompt="1"/>
          </p:nvPr>
        </p:nvSpPr>
        <p:spPr>
          <a:xfrm>
            <a:off x="3676650" y="1466850"/>
            <a:ext cx="4845050" cy="3048000"/>
          </a:xfrm>
          <a:prstGeom prst="rect">
            <a:avLst/>
          </a:prstGeom>
        </p:spPr>
        <p:txBody>
          <a:bodyPr/>
          <a:lstStyle>
            <a:lvl1pPr marL="0" indent="0">
              <a:buNone/>
              <a:defRPr lang="en-IN" sz="1100" dirty="0">
                <a:latin typeface="Proxima Nova Rg" pitchFamily="50" charset="0"/>
              </a:defRPr>
            </a:lvl1pPr>
          </a:lstStyle>
          <a:p>
            <a:r>
              <a:rPr lang="en-IN" dirty="0"/>
              <a:t>Click to add chart</a:t>
            </a:r>
          </a:p>
        </p:txBody>
      </p:sp>
      <p:sp>
        <p:nvSpPr>
          <p:cNvPr id="7" name="Rectangle 6">
            <a:extLst>
              <a:ext uri="{FF2B5EF4-FFF2-40B4-BE49-F238E27FC236}">
                <a16:creationId xmlns:a16="http://schemas.microsoft.com/office/drawing/2014/main" id="{D16AFEDF-03EE-FC49-BE63-C7AA217320FB}"/>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0" name="Title 11">
            <a:extLst>
              <a:ext uri="{FF2B5EF4-FFF2-40B4-BE49-F238E27FC236}">
                <a16:creationId xmlns:a16="http://schemas.microsoft.com/office/drawing/2014/main" id="{F1952F7C-711F-D049-A96D-6BBF6CD0BC64}"/>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11" name="Picture 10">
            <a:extLst>
              <a:ext uri="{FF2B5EF4-FFF2-40B4-BE49-F238E27FC236}">
                <a16:creationId xmlns:a16="http://schemas.microsoft.com/office/drawing/2014/main" id="{EB70C7B4-4F41-D048-8244-D5BA9C5BD0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51642401"/>
      </p:ext>
    </p:extLst>
  </p:cSld>
  <p:clrMapOvr>
    <a:masterClrMapping/>
  </p:clrMapOvr>
  <p:extLst>
    <p:ext uri="{DCECCB84-F9BA-43D5-87BE-67443E8EF086}">
      <p15:sldGuideLst xmlns:p15="http://schemas.microsoft.com/office/powerpoint/2012/main">
        <p15:guide id="5" orient="horz" pos="395" userDrawn="1">
          <p15:clr>
            <a:srgbClr val="FBAE40"/>
          </p15:clr>
        </p15:guide>
        <p15:guide id="6" pos="2245" userDrawn="1">
          <p15:clr>
            <a:srgbClr val="FBAE40"/>
          </p15:clr>
        </p15:guide>
        <p15:guide id="7" orient="horz" pos="917" userDrawn="1">
          <p15:clr>
            <a:srgbClr val="FBAE40"/>
          </p15:clr>
        </p15:guide>
        <p15:guide id="8" orient="horz" pos="2845"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Divider">
  <p:cSld name="2_Divider">
    <p:spTree>
      <p:nvGrpSpPr>
        <p:cNvPr id="1" name="Shape 17"/>
        <p:cNvGrpSpPr/>
        <p:nvPr/>
      </p:nvGrpSpPr>
      <p:grpSpPr>
        <a:xfrm>
          <a:off x="0" y="0"/>
          <a:ext cx="0" cy="0"/>
          <a:chOff x="0" y="0"/>
          <a:chExt cx="0" cy="0"/>
        </a:xfrm>
      </p:grpSpPr>
      <p:sp>
        <p:nvSpPr>
          <p:cNvPr id="18" name="Google Shape;18;p3"/>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825AC8A-E3E4-AB4D-AABE-2AF883CEDDEB}" type="datetime1">
              <a:rPr lang="en-IN" smtClean="0"/>
              <a:t>03/07/19</a:t>
            </a:fld>
            <a:endParaRPr/>
          </a:p>
        </p:txBody>
      </p:sp>
      <p:sp>
        <p:nvSpPr>
          <p:cNvPr id="20" name="Google Shape;20;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1" name="Google Shape;21;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2" name="Google Shape;22;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pic>
        <p:nvPicPr>
          <p:cNvPr id="23" name="Google Shape;23;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4" name="Google Shape;24;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a:p>
        </p:txBody>
      </p:sp>
    </p:spTree>
    <p:extLst>
      <p:ext uri="{BB962C8B-B14F-4D97-AF65-F5344CB8AC3E}">
        <p14:creationId xmlns:p14="http://schemas.microsoft.com/office/powerpoint/2010/main" val="3751089565"/>
      </p:ext>
    </p:extLst>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DF1C9B-713D-40DB-A62A-D1F6BB670D90}"/>
              </a:ext>
            </a:extLst>
          </p:cNvPr>
          <p:cNvSpPr/>
          <p:nvPr/>
        </p:nvSpPr>
        <p:spPr>
          <a:xfrm>
            <a:off x="-431"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5796CEC6-43E1-427C-ABD1-13EFFEFDAF5A}"/>
              </a:ext>
            </a:extLst>
          </p:cNvPr>
          <p:cNvSpPr>
            <a:spLocks noGrp="1"/>
          </p:cNvSpPr>
          <p:nvPr>
            <p:ph type="title" hasCustomPrompt="1"/>
          </p:nvPr>
        </p:nvSpPr>
        <p:spPr>
          <a:xfrm>
            <a:off x="630238" y="544498"/>
            <a:ext cx="5990568" cy="562407"/>
          </a:xfrm>
        </p:spPr>
        <p:txBody>
          <a:bodyPr>
            <a:noAutofit/>
          </a:bodyPr>
          <a:lstStyle>
            <a:lvl1pPr>
              <a:defRPr sz="3600">
                <a:solidFill>
                  <a:schemeClr val="bg1"/>
                </a:solidFill>
              </a:defRPr>
            </a:lvl1pPr>
          </a:lstStyle>
          <a:p>
            <a:r>
              <a:rPr lang="en-US" dirty="0"/>
              <a:t>Click to add title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lvl1pPr>
              <a:defRPr>
                <a:solidFill>
                  <a:schemeClr val="bg1"/>
                </a:solidFill>
              </a:defRPr>
            </a:lvl1pPr>
          </a:lstStyle>
          <a:p>
            <a:fld id="{7DD0C667-8BB3-D74C-86FC-7D0CD1167351}" type="datetime1">
              <a:rPr lang="en-IN" smtClean="0"/>
              <a:t>03/07/19</a:t>
            </a:fld>
            <a:endParaRPr lang="en-IN" dirty="0"/>
          </a:p>
        </p:txBody>
      </p:sp>
      <p:sp>
        <p:nvSpPr>
          <p:cNvPr id="4" name="Footer Placeholder 3">
            <a:extLst>
              <a:ext uri="{FF2B5EF4-FFF2-40B4-BE49-F238E27FC236}">
                <a16:creationId xmlns:a16="http://schemas.microsoft.com/office/drawing/2014/main" id="{3D0D8DFB-EB9D-4CFE-AECF-ECCB2F8CAB79}"/>
              </a:ext>
            </a:extLst>
          </p:cNvPr>
          <p:cNvSpPr>
            <a:spLocks noGrp="1"/>
          </p:cNvSpPr>
          <p:nvPr>
            <p:ph type="ftr" sz="quarter" idx="11"/>
          </p:nvPr>
        </p:nvSpPr>
        <p:spPr>
          <a:xfrm>
            <a:off x="3028950" y="4767263"/>
            <a:ext cx="3086100" cy="273844"/>
          </a:xfrm>
          <a:prstGeom prst="rect">
            <a:avLst/>
          </a:prstGeom>
        </p:spPr>
        <p:txBody>
          <a:bodyPr/>
          <a:lstStyle>
            <a:lvl1pPr>
              <a:defRPr>
                <a:solidFill>
                  <a:schemeClr val="bg1"/>
                </a:solidFill>
              </a:defRPr>
            </a:lvl1pPr>
          </a:lstStyle>
          <a:p>
            <a:r>
              <a:rPr lang="en-IN"/>
              <a:t>Data Science Certification Program</a:t>
            </a:r>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lvl1pPr>
              <a:defRPr>
                <a:solidFill>
                  <a:schemeClr val="bg1"/>
                </a:solidFill>
              </a:defRPr>
            </a:lvl1pPr>
          </a:lstStyle>
          <a:p>
            <a:fld id="{273EEA2F-D825-49D3-9C25-497F06EFD3F7}" type="slidenum">
              <a:rPr lang="en-IN" smtClean="0"/>
              <a:t>‹#›</a:t>
            </a:fld>
            <a:endParaRPr lang="en-IN"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8" name="Rectangle 7">
            <a:extLst>
              <a:ext uri="{FF2B5EF4-FFF2-40B4-BE49-F238E27FC236}">
                <a16:creationId xmlns:a16="http://schemas.microsoft.com/office/drawing/2014/main" id="{45DF1C9B-713D-40DB-A62A-D1F6BB670D90}"/>
              </a:ext>
            </a:extLst>
          </p:cNvPr>
          <p:cNvSpPr/>
          <p:nvPr userDrawn="1"/>
        </p:nvSpPr>
        <p:spPr>
          <a:xfrm>
            <a:off x="0" y="0"/>
            <a:ext cx="9144000" cy="5143500"/>
          </a:xfrm>
          <a:prstGeom prst="rect">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 name="Picture 13">
            <a:extLst>
              <a:ext uri="{FF2B5EF4-FFF2-40B4-BE49-F238E27FC236}">
                <a16:creationId xmlns:a16="http://schemas.microsoft.com/office/drawing/2014/main" id="{C80AC936-0B18-A241-B2D6-3F1133E340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864081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Divider">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2635DD2-605D-49B6-B112-8439B18A5E91}"/>
              </a:ext>
            </a:extLst>
          </p:cNvPr>
          <p:cNvSpPr>
            <a:spLocks noGrp="1"/>
          </p:cNvSpPr>
          <p:nvPr>
            <p:ph type="pic" sz="quarter" idx="13"/>
          </p:nvPr>
        </p:nvSpPr>
        <p:spPr>
          <a:xfrm>
            <a:off x="0" y="0"/>
            <a:ext cx="9144000" cy="5143500"/>
          </a:xfrm>
          <a:prstGeom prst="rect">
            <a:avLst/>
          </a:prstGeom>
        </p:spPr>
        <p:txBody>
          <a:bodyPr/>
          <a:lstStyle>
            <a:lvl1pPr marL="0" indent="0">
              <a:buNone/>
              <a:defRPr sz="900">
                <a:latin typeface="Proxima Nova Rg" pitchFamily="50" charset="0"/>
              </a:defRPr>
            </a:lvl1pPr>
          </a:lstStyle>
          <a:p>
            <a:r>
              <a:rPr lang="en-US" dirty="0"/>
              <a:t>Click icon to add picture</a:t>
            </a:r>
            <a:endParaRPr lang="en-IN" dirty="0"/>
          </a:p>
        </p:txBody>
      </p:sp>
      <p:sp>
        <p:nvSpPr>
          <p:cNvPr id="3" name="Date Placeholder 2">
            <a:extLst>
              <a:ext uri="{FF2B5EF4-FFF2-40B4-BE49-F238E27FC236}">
                <a16:creationId xmlns:a16="http://schemas.microsoft.com/office/drawing/2014/main" id="{CEDF3A31-0142-4D6F-BD6A-08ED8715F549}"/>
              </a:ext>
            </a:extLst>
          </p:cNvPr>
          <p:cNvSpPr>
            <a:spLocks noGrp="1"/>
          </p:cNvSpPr>
          <p:nvPr>
            <p:ph type="dt" sz="half" idx="10"/>
          </p:nvPr>
        </p:nvSpPr>
        <p:spPr/>
        <p:txBody>
          <a:bodyPr/>
          <a:lstStyle/>
          <a:p>
            <a:fld id="{54E004E4-6425-1046-B03F-6799B0FFAEB1}" type="datetime1">
              <a:rPr lang="en-IN" smtClean="0"/>
              <a:t>03/07/19</a:t>
            </a:fld>
            <a:endParaRPr lang="en-IN"/>
          </a:p>
        </p:txBody>
      </p:sp>
      <p:sp>
        <p:nvSpPr>
          <p:cNvPr id="5" name="Slide Number Placeholder 4">
            <a:extLst>
              <a:ext uri="{FF2B5EF4-FFF2-40B4-BE49-F238E27FC236}">
                <a16:creationId xmlns:a16="http://schemas.microsoft.com/office/drawing/2014/main" id="{E345A4D0-9626-4A0E-BB58-22B534943FAF}"/>
              </a:ext>
            </a:extLst>
          </p:cNvPr>
          <p:cNvSpPr>
            <a:spLocks noGrp="1"/>
          </p:cNvSpPr>
          <p:nvPr>
            <p:ph type="sldNum" sz="quarter" idx="12"/>
          </p:nvPr>
        </p:nvSpPr>
        <p:spPr/>
        <p:txBody>
          <a:bodyPr/>
          <a:lstStyle/>
          <a:p>
            <a:fld id="{273EEA2F-D825-49D3-9C25-497F06EFD3F7}" type="slidenum">
              <a:rPr lang="en-IN" smtClean="0"/>
              <a:t>‹#›</a:t>
            </a:fld>
            <a:endParaRPr lang="en-IN"/>
          </a:p>
        </p:txBody>
      </p:sp>
      <p:pic>
        <p:nvPicPr>
          <p:cNvPr id="11" name="Picture 10">
            <a:extLst>
              <a:ext uri="{FF2B5EF4-FFF2-40B4-BE49-F238E27FC236}">
                <a16:creationId xmlns:a16="http://schemas.microsoft.com/office/drawing/2014/main" id="{D04432FA-FDED-4F61-9577-95CE4EC0E9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13" name="Text Placeholder 2">
            <a:extLst>
              <a:ext uri="{FF2B5EF4-FFF2-40B4-BE49-F238E27FC236}">
                <a16:creationId xmlns:a16="http://schemas.microsoft.com/office/drawing/2014/main" id="{366EDA4C-974E-4784-AF28-4FBDFA9C0C88}"/>
              </a:ext>
            </a:extLst>
          </p:cNvPr>
          <p:cNvSpPr txBox="1">
            <a:spLocks/>
          </p:cNvSpPr>
          <p:nvPr/>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pic>
        <p:nvPicPr>
          <p:cNvPr id="8" name="Picture 7">
            <a:extLst>
              <a:ext uri="{FF2B5EF4-FFF2-40B4-BE49-F238E27FC236}">
                <a16:creationId xmlns:a16="http://schemas.microsoft.com/office/drawing/2014/main" id="{D04432FA-FDED-4F61-9577-95CE4EC0E98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8650" y="546100"/>
            <a:ext cx="3259769" cy="4033989"/>
          </a:xfrm>
          <a:prstGeom prst="rect">
            <a:avLst/>
          </a:prstGeom>
        </p:spPr>
      </p:pic>
      <p:sp>
        <p:nvSpPr>
          <p:cNvPr id="9" name="Text Placeholder 2">
            <a:extLst>
              <a:ext uri="{FF2B5EF4-FFF2-40B4-BE49-F238E27FC236}">
                <a16:creationId xmlns:a16="http://schemas.microsoft.com/office/drawing/2014/main" id="{366EDA4C-974E-4784-AF28-4FBDFA9C0C88}"/>
              </a:ext>
            </a:extLst>
          </p:cNvPr>
          <p:cNvSpPr txBox="1">
            <a:spLocks/>
          </p:cNvSpPr>
          <p:nvPr userDrawn="1"/>
        </p:nvSpPr>
        <p:spPr>
          <a:xfrm>
            <a:off x="971550" y="1260629"/>
            <a:ext cx="2552886" cy="15802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rPr>
              <a:t>Edit Master text styles</a:t>
            </a:r>
          </a:p>
        </p:txBody>
      </p:sp>
    </p:spTree>
    <p:extLst>
      <p:ext uri="{BB962C8B-B14F-4D97-AF65-F5344CB8AC3E}">
        <p14:creationId xmlns:p14="http://schemas.microsoft.com/office/powerpoint/2010/main" val="2638706740"/>
      </p:ext>
    </p:extLst>
  </p:cSld>
  <p:clrMapOvr>
    <a:masterClrMapping/>
  </p:clrMapOvr>
  <p:extLst>
    <p:ext uri="{DCECCB84-F9BA-43D5-87BE-67443E8EF086}">
      <p15:sldGuideLst xmlns:p15="http://schemas.microsoft.com/office/powerpoint/2012/main">
        <p15:guide id="5" orient="horz" pos="2890" userDrawn="1">
          <p15:clr>
            <a:srgbClr val="FBAE40"/>
          </p15:clr>
        </p15:guide>
        <p15:guide id="6" pos="612" userDrawn="1">
          <p15:clr>
            <a:srgbClr val="FBAE40"/>
          </p15:clr>
        </p15:guide>
        <p15:guide id="7" pos="2222" userDrawn="1">
          <p15:clr>
            <a:srgbClr val="FBAE40"/>
          </p15:clr>
        </p15:guide>
        <p15:guide id="8" orient="horz" pos="162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and 3 picture with caption">
    <p:spTree>
      <p:nvGrpSpPr>
        <p:cNvPr id="1" name=""/>
        <p:cNvGrpSpPr/>
        <p:nvPr/>
      </p:nvGrpSpPr>
      <p:grpSpPr>
        <a:xfrm>
          <a:off x="0" y="0"/>
          <a:ext cx="0" cy="0"/>
          <a:chOff x="0" y="0"/>
          <a:chExt cx="0" cy="0"/>
        </a:xfrm>
      </p:grpSpPr>
      <p:sp>
        <p:nvSpPr>
          <p:cNvPr id="22" name="Rectangle 21"/>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00075"/>
            <a:ext cx="3735903" cy="382564"/>
          </a:xfrm>
        </p:spPr>
        <p:txBody>
          <a:bodyPr>
            <a:noAutofit/>
          </a:bodyPr>
          <a:lstStyle>
            <a:lvl1pPr>
              <a:defRPr sz="3600">
                <a:solidFill>
                  <a:schemeClr val="bg1"/>
                </a:solidFill>
              </a:defRPr>
            </a:lvl1pPr>
          </a:lstStyle>
          <a:p>
            <a:r>
              <a:rPr lang="en-US" dirty="0"/>
              <a:t>Click to add title</a:t>
            </a:r>
            <a:endParaRPr lang="en-IN" dirty="0"/>
          </a:p>
        </p:txBody>
      </p:sp>
      <p:sp>
        <p:nvSpPr>
          <p:cNvPr id="31" name="Picture Placeholder 30"/>
          <p:cNvSpPr>
            <a:spLocks noGrp="1"/>
          </p:cNvSpPr>
          <p:nvPr>
            <p:ph type="pic" sz="quarter" idx="10" hasCustomPrompt="1"/>
          </p:nvPr>
        </p:nvSpPr>
        <p:spPr>
          <a:xfrm>
            <a:off x="1445363" y="1382268"/>
            <a:ext cx="1668121"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indent="0">
              <a:buNone/>
              <a:defRPr sz="1100">
                <a:latin typeface="Proxima Nova Rg" pitchFamily="50" charset="0"/>
              </a:defRPr>
            </a:lvl1pPr>
          </a:lstStyle>
          <a:p>
            <a:r>
              <a:rPr lang="en-IN" dirty="0"/>
              <a:t>Click icon to add </a:t>
            </a:r>
            <a:br>
              <a:rPr lang="en-IN" dirty="0"/>
            </a:br>
            <a:r>
              <a:rPr lang="en-IN" dirty="0"/>
              <a:t>picture</a:t>
            </a:r>
          </a:p>
        </p:txBody>
      </p:sp>
      <p:sp>
        <p:nvSpPr>
          <p:cNvPr id="37" name="Picture Placeholder 36"/>
          <p:cNvSpPr>
            <a:spLocks noGrp="1"/>
          </p:cNvSpPr>
          <p:nvPr>
            <p:ph type="pic" sz="quarter" idx="11"/>
          </p:nvPr>
        </p:nvSpPr>
        <p:spPr>
          <a:xfrm>
            <a:off x="3744984"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39" name="Picture Placeholder 38"/>
          <p:cNvSpPr>
            <a:spLocks noGrp="1"/>
          </p:cNvSpPr>
          <p:nvPr>
            <p:ph type="pic" sz="quarter" idx="12"/>
          </p:nvPr>
        </p:nvSpPr>
        <p:spPr>
          <a:xfrm>
            <a:off x="6055443" y="1382268"/>
            <a:ext cx="1654032" cy="1946672"/>
          </a:xfrm>
          <a:custGeom>
            <a:avLst/>
            <a:gdLst>
              <a:gd name="connsiteX0" fmla="*/ 0 w 2187575"/>
              <a:gd name="connsiteY0" fmla="*/ 0 h 2574612"/>
              <a:gd name="connsiteX1" fmla="*/ 2187575 w 2187575"/>
              <a:gd name="connsiteY1" fmla="*/ 0 h 2574612"/>
              <a:gd name="connsiteX2" fmla="*/ 2187575 w 2187575"/>
              <a:gd name="connsiteY2" fmla="*/ 1062612 h 2574612"/>
              <a:gd name="connsiteX3" fmla="*/ 2187575 w 2187575"/>
              <a:gd name="connsiteY3" fmla="*/ 1434825 h 2574612"/>
              <a:gd name="connsiteX4" fmla="*/ 2187575 w 2187575"/>
              <a:gd name="connsiteY4" fmla="*/ 1476612 h 2574612"/>
              <a:gd name="connsiteX5" fmla="*/ 1089575 w 2187575"/>
              <a:gd name="connsiteY5" fmla="*/ 2574612 h 2574612"/>
              <a:gd name="connsiteX6" fmla="*/ 13883 w 2187575"/>
              <a:gd name="connsiteY6" fmla="*/ 1697898 h 2574612"/>
              <a:gd name="connsiteX7" fmla="*/ 0 w 2187575"/>
              <a:gd name="connsiteY7" fmla="*/ 1606935 h 2574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575" h="2574612">
                <a:moveTo>
                  <a:pt x="0" y="0"/>
                </a:moveTo>
                <a:lnTo>
                  <a:pt x="2187575" y="0"/>
                </a:lnTo>
                <a:lnTo>
                  <a:pt x="2187575" y="1062612"/>
                </a:lnTo>
                <a:lnTo>
                  <a:pt x="2187575" y="1434825"/>
                </a:lnTo>
                <a:lnTo>
                  <a:pt x="2187575" y="1476612"/>
                </a:lnTo>
                <a:cubicBezTo>
                  <a:pt x="2187575" y="2083021"/>
                  <a:pt x="1695984" y="2574612"/>
                  <a:pt x="1089575" y="2574612"/>
                </a:cubicBezTo>
                <a:cubicBezTo>
                  <a:pt x="558967" y="2574612"/>
                  <a:pt x="116267" y="2198238"/>
                  <a:pt x="13883" y="1697898"/>
                </a:cubicBezTo>
                <a:lnTo>
                  <a:pt x="0" y="1606935"/>
                </a:lnTo>
                <a:close/>
              </a:path>
            </a:pathLst>
          </a:custGeom>
          <a:effectLst>
            <a:outerShdw blurRad="50800" dist="38100" dir="10800000" algn="r" rotWithShape="0">
              <a:prstClr val="black">
                <a:alpha val="40000"/>
              </a:prstClr>
            </a:outerShdw>
          </a:effectLst>
        </p:spPr>
        <p:txBody>
          <a:bodyPr wrap="square">
            <a:noAutofit/>
          </a:bodyPr>
          <a:lstStyle>
            <a:lvl1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1100" baseline="0">
                <a:latin typeface="Proxima Nova Rg" pitchFamily="50"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Click icon to add picture</a:t>
            </a:r>
            <a:endParaRPr lang="en-IN" dirty="0"/>
          </a:p>
        </p:txBody>
      </p:sp>
      <p:sp>
        <p:nvSpPr>
          <p:cNvPr id="59" name="Text Placeholder 2"/>
          <p:cNvSpPr>
            <a:spLocks noGrp="1"/>
          </p:cNvSpPr>
          <p:nvPr>
            <p:ph idx="1" hasCustomPrompt="1"/>
          </p:nvPr>
        </p:nvSpPr>
        <p:spPr>
          <a:xfrm>
            <a:off x="1439466" y="3519224"/>
            <a:ext cx="1674019"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2" name="Text Placeholder 2"/>
          <p:cNvSpPr>
            <a:spLocks noGrp="1"/>
          </p:cNvSpPr>
          <p:nvPr>
            <p:ph idx="13" hasCustomPrompt="1"/>
          </p:nvPr>
        </p:nvSpPr>
        <p:spPr>
          <a:xfrm>
            <a:off x="3744985" y="3519224"/>
            <a:ext cx="1654032" cy="276489"/>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63" name="Text Placeholder 2"/>
          <p:cNvSpPr>
            <a:spLocks noGrp="1"/>
          </p:cNvSpPr>
          <p:nvPr>
            <p:ph idx="14" hasCustomPrompt="1"/>
          </p:nvPr>
        </p:nvSpPr>
        <p:spPr>
          <a:xfrm>
            <a:off x="6050503" y="3519223"/>
            <a:ext cx="1654032" cy="283960"/>
          </a:xfrm>
          <a:prstGeom prst="rect">
            <a:avLst/>
          </a:prstGeom>
        </p:spPr>
        <p:txBody>
          <a:bodyPr vert="horz" lIns="91440" tIns="45720" rIns="91440" bIns="45720" rtlCol="0">
            <a:normAutofit/>
          </a:bodyPr>
          <a:lstStyle>
            <a:lvl1pPr marL="0" indent="0" algn="ctr">
              <a:buNone/>
              <a:defRPr sz="1215" b="1">
                <a:solidFill>
                  <a:srgbClr val="FF0000"/>
                </a:solidFill>
                <a:latin typeface="Proxima Nova Rg" panose="02000506030000020004" pitchFamily="50" charset="0"/>
              </a:defRPr>
            </a:lvl1pPr>
          </a:lstStyle>
          <a:p>
            <a:pPr lvl="0"/>
            <a:r>
              <a:rPr lang="en-US" dirty="0"/>
              <a:t>Click to add text</a:t>
            </a:r>
          </a:p>
        </p:txBody>
      </p:sp>
      <p:sp>
        <p:nvSpPr>
          <p:cNvPr id="15" name="Text Placeholder 2">
            <a:extLst>
              <a:ext uri="{FF2B5EF4-FFF2-40B4-BE49-F238E27FC236}">
                <a16:creationId xmlns:a16="http://schemas.microsoft.com/office/drawing/2014/main" id="{479074EA-ECD9-45AD-8DE9-0365549B4699}"/>
              </a:ext>
            </a:extLst>
          </p:cNvPr>
          <p:cNvSpPr>
            <a:spLocks noGrp="1"/>
          </p:cNvSpPr>
          <p:nvPr>
            <p:ph idx="15" hasCustomPrompt="1"/>
          </p:nvPr>
        </p:nvSpPr>
        <p:spPr>
          <a:xfrm>
            <a:off x="1439863"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6" name="Text Placeholder 2">
            <a:extLst>
              <a:ext uri="{FF2B5EF4-FFF2-40B4-BE49-F238E27FC236}">
                <a16:creationId xmlns:a16="http://schemas.microsoft.com/office/drawing/2014/main" id="{8BF89CC4-BB01-461B-8D41-512A134E3FCA}"/>
              </a:ext>
            </a:extLst>
          </p:cNvPr>
          <p:cNvSpPr>
            <a:spLocks noGrp="1"/>
          </p:cNvSpPr>
          <p:nvPr>
            <p:ph idx="16" hasCustomPrompt="1"/>
          </p:nvPr>
        </p:nvSpPr>
        <p:spPr>
          <a:xfrm>
            <a:off x="3735388" y="3862520"/>
            <a:ext cx="1674019"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7" name="Text Placeholder 2">
            <a:extLst>
              <a:ext uri="{FF2B5EF4-FFF2-40B4-BE49-F238E27FC236}">
                <a16:creationId xmlns:a16="http://schemas.microsoft.com/office/drawing/2014/main" id="{175CC286-A281-4FCD-96D8-0A5CF7AF5B18}"/>
              </a:ext>
            </a:extLst>
          </p:cNvPr>
          <p:cNvSpPr>
            <a:spLocks noGrp="1"/>
          </p:cNvSpPr>
          <p:nvPr>
            <p:ph idx="17" hasCustomPrompt="1"/>
          </p:nvPr>
        </p:nvSpPr>
        <p:spPr>
          <a:xfrm>
            <a:off x="6050502" y="3862520"/>
            <a:ext cx="1658973" cy="671286"/>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18" name="Date Placeholder 5">
            <a:extLst>
              <a:ext uri="{FF2B5EF4-FFF2-40B4-BE49-F238E27FC236}">
                <a16:creationId xmlns:a16="http://schemas.microsoft.com/office/drawing/2014/main" id="{CAB3B546-51CB-4994-A9F1-8F1962DB7C80}"/>
              </a:ext>
            </a:extLst>
          </p:cNvPr>
          <p:cNvSpPr>
            <a:spLocks noGrp="1"/>
          </p:cNvSpPr>
          <p:nvPr>
            <p:ph type="dt" sz="half" idx="18"/>
          </p:nvPr>
        </p:nvSpPr>
        <p:spPr>
          <a:xfrm>
            <a:off x="628650" y="4767263"/>
            <a:ext cx="2057400" cy="273844"/>
          </a:xfrm>
        </p:spPr>
        <p:txBody>
          <a:bodyPr/>
          <a:lstStyle/>
          <a:p>
            <a:fld id="{94A31C2B-8F11-8248-906D-0BD56E359BFE}" type="datetime1">
              <a:rPr lang="en-IN" smtClean="0"/>
              <a:t>03/07/19</a:t>
            </a:fld>
            <a:endParaRPr lang="en-IN" dirty="0"/>
          </a:p>
        </p:txBody>
      </p:sp>
      <p:sp>
        <p:nvSpPr>
          <p:cNvPr id="20" name="Slide Number Placeholder 7">
            <a:extLst>
              <a:ext uri="{FF2B5EF4-FFF2-40B4-BE49-F238E27FC236}">
                <a16:creationId xmlns:a16="http://schemas.microsoft.com/office/drawing/2014/main" id="{64FD5022-C834-4670-BF94-5D8ED5DD90FA}"/>
              </a:ext>
            </a:extLst>
          </p:cNvPr>
          <p:cNvSpPr>
            <a:spLocks noGrp="1"/>
          </p:cNvSpPr>
          <p:nvPr>
            <p:ph type="sldNum" sz="quarter" idx="20"/>
          </p:nvPr>
        </p:nvSpPr>
        <p:spPr>
          <a:xfrm>
            <a:off x="6457950" y="4767263"/>
            <a:ext cx="2057400" cy="273844"/>
          </a:xfrm>
        </p:spPr>
        <p:txBody>
          <a:bodyPr/>
          <a:lstStyle/>
          <a:p>
            <a:fld id="{273EEA2F-D825-49D3-9C25-497F06EFD3F7}" type="slidenum">
              <a:rPr lang="en-IN" smtClean="0"/>
              <a:t>‹#›</a:t>
            </a:fld>
            <a:endParaRPr lang="en-IN" dirty="0"/>
          </a:p>
        </p:txBody>
      </p:sp>
      <p:pic>
        <p:nvPicPr>
          <p:cNvPr id="24" name="Picture 23">
            <a:extLst>
              <a:ext uri="{FF2B5EF4-FFF2-40B4-BE49-F238E27FC236}">
                <a16:creationId xmlns:a16="http://schemas.microsoft.com/office/drawing/2014/main" id="{9D671EC7-D508-B044-8C6E-D9DFCCBB9DC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53247909"/>
      </p:ext>
    </p:extLst>
  </p:cSld>
  <p:clrMapOvr>
    <a:masterClrMapping/>
  </p:clrMapOvr>
  <p:extLst>
    <p:ext uri="{DCECCB84-F9BA-43D5-87BE-67443E8EF086}">
      <p15:sldGuideLst xmlns:p15="http://schemas.microsoft.com/office/powerpoint/2012/main">
        <p15:guide id="5" orient="horz" pos="2210">
          <p15:clr>
            <a:srgbClr val="FBAE40"/>
          </p15:clr>
        </p15:guide>
        <p15:guide id="6" orient="horz" pos="2391">
          <p15:clr>
            <a:srgbClr val="FBAE40"/>
          </p15:clr>
        </p15:guide>
        <p15:guide id="12" orient="horz" pos="2096">
          <p15:clr>
            <a:srgbClr val="FBAE40"/>
          </p15:clr>
        </p15:guide>
        <p15:guide id="13" orient="horz" pos="378" userDrawn="1">
          <p15:clr>
            <a:srgbClr val="FBAE40"/>
          </p15:clr>
        </p15:guide>
        <p15:guide id="14" pos="907" userDrawn="1">
          <p15:clr>
            <a:srgbClr val="FBAE40"/>
          </p15:clr>
        </p15:guide>
        <p15:guide id="15" orient="horz" pos="872" userDrawn="1">
          <p15:clr>
            <a:srgbClr val="FBAE40"/>
          </p15:clr>
        </p15:guide>
        <p15:guide id="18" pos="1961" userDrawn="1">
          <p15:clr>
            <a:srgbClr val="FBAE40"/>
          </p15:clr>
        </p15:guide>
        <p15:guide id="19" pos="2353" userDrawn="1">
          <p15:clr>
            <a:srgbClr val="FBAE40"/>
          </p15:clr>
        </p15:guide>
        <p15:guide id="20" pos="3407" userDrawn="1">
          <p15:clr>
            <a:srgbClr val="FBAE40"/>
          </p15:clr>
        </p15:guide>
        <p15:guide id="21" pos="3810" userDrawn="1">
          <p15:clr>
            <a:srgbClr val="FBAE40"/>
          </p15:clr>
        </p15:guide>
        <p15:guide id="22" pos="485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29841" y="616199"/>
            <a:ext cx="3612150" cy="434679"/>
          </a:xfrm>
        </p:spPr>
        <p:txBody>
          <a:bodyPr>
            <a:noAutofit/>
          </a:bodyPr>
          <a:lstStyle>
            <a:lvl1pPr>
              <a:defRPr sz="3600">
                <a:solidFill>
                  <a:schemeClr val="bg1"/>
                </a:solidFill>
              </a:defRPr>
            </a:lvl1pPr>
          </a:lstStyle>
          <a:p>
            <a:r>
              <a:rPr lang="en-US" dirty="0"/>
              <a:t>Click to add title</a:t>
            </a:r>
            <a:endParaRPr lang="en-IN" dirty="0"/>
          </a:p>
        </p:txBody>
      </p:sp>
      <p:sp>
        <p:nvSpPr>
          <p:cNvPr id="2" name="Rectangle 1"/>
          <p:cNvSpPr/>
          <p:nvPr/>
        </p:nvSpPr>
        <p:spPr>
          <a:xfrm>
            <a:off x="591700" y="1822542"/>
            <a:ext cx="1836663"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5" name="Rectangle 14"/>
          <p:cNvSpPr/>
          <p:nvPr/>
        </p:nvSpPr>
        <p:spPr>
          <a:xfrm>
            <a:off x="2586608" y="1819788"/>
            <a:ext cx="181818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7" name="Rectangle 16"/>
          <p:cNvSpPr/>
          <p:nvPr/>
        </p:nvSpPr>
        <p:spPr>
          <a:xfrm>
            <a:off x="6603923" y="1808792"/>
            <a:ext cx="1868349"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8" name="Rectangle 17"/>
          <p:cNvSpPr/>
          <p:nvPr/>
        </p:nvSpPr>
        <p:spPr>
          <a:xfrm>
            <a:off x="4604246" y="1819788"/>
            <a:ext cx="1843021" cy="184302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 name="Oval 2"/>
          <p:cNvSpPr/>
          <p:nvPr/>
        </p:nvSpPr>
        <p:spPr>
          <a:xfrm>
            <a:off x="673283" y="1950244"/>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1" name="Oval 20"/>
          <p:cNvSpPr/>
          <p:nvPr/>
        </p:nvSpPr>
        <p:spPr>
          <a:xfrm>
            <a:off x="6777923" y="1956818"/>
            <a:ext cx="263289" cy="263289"/>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2" name="Oval 21"/>
          <p:cNvSpPr/>
          <p:nvPr/>
        </p:nvSpPr>
        <p:spPr>
          <a:xfrm>
            <a:off x="4719917" y="1957683"/>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392" y="2035413"/>
            <a:ext cx="103152" cy="94468"/>
          </a:xfrm>
          <a:prstGeom prst="rect">
            <a:avLst/>
          </a:prstGeom>
        </p:spPr>
      </p:pic>
      <p:sp>
        <p:nvSpPr>
          <p:cNvPr id="23" name="Oval 22"/>
          <p:cNvSpPr/>
          <p:nvPr/>
        </p:nvSpPr>
        <p:spPr>
          <a:xfrm>
            <a:off x="2681861" y="1946687"/>
            <a:ext cx="263289" cy="263289"/>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3970" y="2028697"/>
            <a:ext cx="103152" cy="94468"/>
          </a:xfrm>
          <a:prstGeom prst="rect">
            <a:avLst/>
          </a:prstGeom>
        </p:spPr>
      </p:pic>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0032" y="2040628"/>
            <a:ext cx="103152" cy="94468"/>
          </a:xfrm>
          <a:prstGeom prst="rect">
            <a:avLst/>
          </a:prstGeom>
        </p:spPr>
      </p:pic>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2026" y="2044245"/>
            <a:ext cx="103152" cy="94468"/>
          </a:xfrm>
          <a:prstGeom prst="rect">
            <a:avLst/>
          </a:prstGeom>
        </p:spPr>
      </p:pic>
      <p:sp>
        <p:nvSpPr>
          <p:cNvPr id="35" name="Text Placeholder 2"/>
          <p:cNvSpPr>
            <a:spLocks noGrp="1"/>
          </p:cNvSpPr>
          <p:nvPr>
            <p:ph idx="1" hasCustomPrompt="1"/>
          </p:nvPr>
        </p:nvSpPr>
        <p:spPr>
          <a:xfrm>
            <a:off x="772836"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38" name="Text Placeholder 2"/>
          <p:cNvSpPr>
            <a:spLocks noGrp="1"/>
          </p:cNvSpPr>
          <p:nvPr>
            <p:ph idx="10" hasCustomPrompt="1"/>
          </p:nvPr>
        </p:nvSpPr>
        <p:spPr>
          <a:xfrm>
            <a:off x="2752107"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1" name="Text Placeholder 2"/>
          <p:cNvSpPr>
            <a:spLocks noGrp="1"/>
          </p:cNvSpPr>
          <p:nvPr>
            <p:ph idx="11" hasCustomPrompt="1"/>
          </p:nvPr>
        </p:nvSpPr>
        <p:spPr>
          <a:xfrm>
            <a:off x="4782484"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45" name="Text Placeholder 2"/>
          <p:cNvSpPr>
            <a:spLocks noGrp="1"/>
          </p:cNvSpPr>
          <p:nvPr>
            <p:ph idx="12" hasCustomPrompt="1"/>
          </p:nvPr>
        </p:nvSpPr>
        <p:spPr>
          <a:xfrm>
            <a:off x="6844575" y="2352226"/>
            <a:ext cx="1495407" cy="198546"/>
          </a:xfrm>
          <a:prstGeom prst="rect">
            <a:avLst/>
          </a:prstGeom>
        </p:spPr>
        <p:txBody>
          <a:bodyPr vert="horz" lIns="91440" tIns="45720" rIns="91440" bIns="45720" rtlCol="0">
            <a:normAutofit/>
          </a:bodyPr>
          <a:lstStyle>
            <a:lvl1pPr marL="0" indent="0" algn="ctr">
              <a:buNone/>
              <a:defRPr sz="1215" b="1">
                <a:latin typeface="Proxima Nova Rg" panose="02000506030000020004" pitchFamily="50" charset="0"/>
              </a:defRPr>
            </a:lvl1pPr>
          </a:lstStyle>
          <a:p>
            <a:pPr lvl="0"/>
            <a:r>
              <a:rPr lang="en-US" dirty="0"/>
              <a:t>Click to add text</a:t>
            </a:r>
          </a:p>
        </p:txBody>
      </p:sp>
      <p:sp>
        <p:nvSpPr>
          <p:cNvPr id="26" name="Text Placeholder 2">
            <a:extLst>
              <a:ext uri="{FF2B5EF4-FFF2-40B4-BE49-F238E27FC236}">
                <a16:creationId xmlns:a16="http://schemas.microsoft.com/office/drawing/2014/main" id="{E07056DC-BA1E-40CC-95C2-9DC99462E084}"/>
              </a:ext>
            </a:extLst>
          </p:cNvPr>
          <p:cNvSpPr>
            <a:spLocks noGrp="1"/>
          </p:cNvSpPr>
          <p:nvPr>
            <p:ph idx="13" hasCustomPrompt="1"/>
          </p:nvPr>
        </p:nvSpPr>
        <p:spPr>
          <a:xfrm>
            <a:off x="766677" y="2633826"/>
            <a:ext cx="1495407" cy="800177"/>
          </a:xfrm>
          <a:prstGeom prst="rect">
            <a:avLst/>
          </a:prstGeom>
        </p:spPr>
        <p:txBody>
          <a:bodyPr vert="horz" lIns="91440" tIns="45720" rIns="91440" bIns="45720" rtlCol="0">
            <a:noAutofit/>
          </a:bodyPr>
          <a:lstStyle>
            <a:lvl1pPr marL="0" indent="0" algn="ctr">
              <a:buNone/>
              <a:defRPr sz="940" b="0">
                <a:latin typeface="Proxima Nova Rg" panose="02000506030000020004" pitchFamily="50" charset="0"/>
              </a:defRPr>
            </a:lvl1pPr>
          </a:lstStyle>
          <a:p>
            <a:pPr lvl="0"/>
            <a:r>
              <a:rPr lang="en-US" dirty="0"/>
              <a:t>Click to add text</a:t>
            </a:r>
          </a:p>
        </p:txBody>
      </p:sp>
      <p:sp>
        <p:nvSpPr>
          <p:cNvPr id="27" name="Text Placeholder 2">
            <a:extLst>
              <a:ext uri="{FF2B5EF4-FFF2-40B4-BE49-F238E27FC236}">
                <a16:creationId xmlns:a16="http://schemas.microsoft.com/office/drawing/2014/main" id="{7B17D727-E6DF-4A67-842D-BCED9755E2DE}"/>
              </a:ext>
            </a:extLst>
          </p:cNvPr>
          <p:cNvSpPr>
            <a:spLocks noGrp="1"/>
          </p:cNvSpPr>
          <p:nvPr>
            <p:ph idx="14" hasCustomPrompt="1"/>
          </p:nvPr>
        </p:nvSpPr>
        <p:spPr>
          <a:xfrm>
            <a:off x="2752106" y="2633878"/>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9" name="Text Placeholder 2">
            <a:extLst>
              <a:ext uri="{FF2B5EF4-FFF2-40B4-BE49-F238E27FC236}">
                <a16:creationId xmlns:a16="http://schemas.microsoft.com/office/drawing/2014/main" id="{D81891CD-35CC-4726-88E1-CD107C79D470}"/>
              </a:ext>
            </a:extLst>
          </p:cNvPr>
          <p:cNvSpPr>
            <a:spLocks noGrp="1"/>
          </p:cNvSpPr>
          <p:nvPr>
            <p:ph idx="15" hasCustomPrompt="1"/>
          </p:nvPr>
        </p:nvSpPr>
        <p:spPr>
          <a:xfrm>
            <a:off x="47824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31" name="Text Placeholder 2">
            <a:extLst>
              <a:ext uri="{FF2B5EF4-FFF2-40B4-BE49-F238E27FC236}">
                <a16:creationId xmlns:a16="http://schemas.microsoft.com/office/drawing/2014/main" id="{D169E76D-53F5-4634-BE5F-DEB745D47845}"/>
              </a:ext>
            </a:extLst>
          </p:cNvPr>
          <p:cNvSpPr>
            <a:spLocks noGrp="1"/>
          </p:cNvSpPr>
          <p:nvPr>
            <p:ph idx="16" hasCustomPrompt="1"/>
          </p:nvPr>
        </p:nvSpPr>
        <p:spPr>
          <a:xfrm>
            <a:off x="6843084" y="2633826"/>
            <a:ext cx="1495407" cy="800177"/>
          </a:xfrm>
          <a:prstGeom prst="rect">
            <a:avLst/>
          </a:prstGeom>
        </p:spPr>
        <p:txBody>
          <a:bodyPr vert="horz" lIns="91440" tIns="45720" rIns="91440" bIns="45720" rtlCol="0">
            <a:noAutofit/>
          </a:bodyPr>
          <a:lstStyle>
            <a:lvl1pPr marL="0" indent="0" algn="ctr">
              <a:buNone/>
              <a:defRPr sz="830" b="0">
                <a:latin typeface="Proxima Nova Rg" panose="02000506030000020004" pitchFamily="50" charset="0"/>
              </a:defRPr>
            </a:lvl1pPr>
          </a:lstStyle>
          <a:p>
            <a:pPr lvl="0"/>
            <a:r>
              <a:rPr lang="en-US" dirty="0"/>
              <a:t>Click to add text</a:t>
            </a:r>
          </a:p>
        </p:txBody>
      </p:sp>
      <p:sp>
        <p:nvSpPr>
          <p:cNvPr id="25" name="Date Placeholder 5">
            <a:extLst>
              <a:ext uri="{FF2B5EF4-FFF2-40B4-BE49-F238E27FC236}">
                <a16:creationId xmlns:a16="http://schemas.microsoft.com/office/drawing/2014/main" id="{CAB3B546-51CB-4994-A9F1-8F1962DB7C80}"/>
              </a:ext>
            </a:extLst>
          </p:cNvPr>
          <p:cNvSpPr>
            <a:spLocks noGrp="1"/>
          </p:cNvSpPr>
          <p:nvPr>
            <p:ph type="dt" sz="half" idx="17"/>
          </p:nvPr>
        </p:nvSpPr>
        <p:spPr>
          <a:xfrm>
            <a:off x="638175" y="4767263"/>
            <a:ext cx="2057400" cy="273844"/>
          </a:xfrm>
        </p:spPr>
        <p:txBody>
          <a:bodyPr/>
          <a:lstStyle/>
          <a:p>
            <a:fld id="{A3A67E1C-BAD1-994B-B7B0-0862E7408890}" type="datetime1">
              <a:rPr lang="en-IN" smtClean="0"/>
              <a:t>03/07/19</a:t>
            </a:fld>
            <a:endParaRPr lang="en-IN" dirty="0"/>
          </a:p>
        </p:txBody>
      </p:sp>
      <p:sp>
        <p:nvSpPr>
          <p:cNvPr id="32" name="Footer Placeholder 6">
            <a:extLst>
              <a:ext uri="{FF2B5EF4-FFF2-40B4-BE49-F238E27FC236}">
                <a16:creationId xmlns:a16="http://schemas.microsoft.com/office/drawing/2014/main" id="{9BF5947E-E89E-4885-BAA6-FBACA46CF126}"/>
              </a:ext>
            </a:extLst>
          </p:cNvPr>
          <p:cNvSpPr>
            <a:spLocks noGrp="1"/>
          </p:cNvSpPr>
          <p:nvPr>
            <p:ph type="ftr" sz="quarter" idx="18"/>
          </p:nvPr>
        </p:nvSpPr>
        <p:spPr>
          <a:xfrm>
            <a:off x="3038475" y="4767263"/>
            <a:ext cx="3086100" cy="273844"/>
          </a:xfrm>
          <a:prstGeom prst="rect">
            <a:avLst/>
          </a:prstGeom>
        </p:spPr>
        <p:txBody>
          <a:bodyPr/>
          <a:lstStyle/>
          <a:p>
            <a:r>
              <a:rPr lang="en-IN"/>
              <a:t>Data Science Certification Program</a:t>
            </a:r>
            <a:endParaRPr lang="en-IN" dirty="0"/>
          </a:p>
        </p:txBody>
      </p:sp>
      <p:sp>
        <p:nvSpPr>
          <p:cNvPr id="33" name="Slide Number Placeholder 7">
            <a:extLst>
              <a:ext uri="{FF2B5EF4-FFF2-40B4-BE49-F238E27FC236}">
                <a16:creationId xmlns:a16="http://schemas.microsoft.com/office/drawing/2014/main" id="{64FD5022-C834-4670-BF94-5D8ED5DD90FA}"/>
              </a:ext>
            </a:extLst>
          </p:cNvPr>
          <p:cNvSpPr>
            <a:spLocks noGrp="1"/>
          </p:cNvSpPr>
          <p:nvPr>
            <p:ph type="sldNum" sz="quarter" idx="19"/>
          </p:nvPr>
        </p:nvSpPr>
        <p:spPr>
          <a:xfrm>
            <a:off x="6467475" y="4767263"/>
            <a:ext cx="2057400" cy="273844"/>
          </a:xfrm>
        </p:spPr>
        <p:txBody>
          <a:bodyPr/>
          <a:lstStyle/>
          <a:p>
            <a:fld id="{273EEA2F-D825-49D3-9C25-497F06EFD3F7}" type="slidenum">
              <a:rPr lang="en-IN" smtClean="0"/>
              <a:t>‹#›</a:t>
            </a:fld>
            <a:endParaRPr lang="en-IN" dirty="0"/>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36" name="Rectangle 35"/>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Rectangle 38"/>
          <p:cNvSpPr/>
          <p:nvPr userDrawn="1"/>
        </p:nvSpPr>
        <p:spPr>
          <a:xfrm>
            <a:off x="591700" y="1822543"/>
            <a:ext cx="188348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0" name="Rectangle 39"/>
          <p:cNvSpPr/>
          <p:nvPr userDrawn="1"/>
        </p:nvSpPr>
        <p:spPr>
          <a:xfrm>
            <a:off x="2611322" y="1819789"/>
            <a:ext cx="1864527"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2" name="Rectangle 41"/>
          <p:cNvSpPr/>
          <p:nvPr userDrawn="1"/>
        </p:nvSpPr>
        <p:spPr>
          <a:xfrm>
            <a:off x="6653351" y="1808793"/>
            <a:ext cx="1915974"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3" name="Rectangle 42"/>
          <p:cNvSpPr/>
          <p:nvPr userDrawn="1"/>
        </p:nvSpPr>
        <p:spPr>
          <a:xfrm>
            <a:off x="4604247" y="1819789"/>
            <a:ext cx="1890000" cy="1890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sp>
        <p:nvSpPr>
          <p:cNvPr id="44" name="Oval 43"/>
          <p:cNvSpPr/>
          <p:nvPr userDrawn="1"/>
        </p:nvSpPr>
        <p:spPr>
          <a:xfrm>
            <a:off x="673283" y="1950244"/>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6" name="Oval 45"/>
          <p:cNvSpPr/>
          <p:nvPr userDrawn="1"/>
        </p:nvSpPr>
        <p:spPr>
          <a:xfrm>
            <a:off x="6777923" y="1956818"/>
            <a:ext cx="270000" cy="270000"/>
          </a:xfrm>
          <a:prstGeom prst="ellipse">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47" name="Oval 46"/>
          <p:cNvSpPr/>
          <p:nvPr userDrawn="1"/>
        </p:nvSpPr>
        <p:spPr>
          <a:xfrm>
            <a:off x="4719917" y="1957683"/>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48" name="Picture 4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5392" y="2035413"/>
            <a:ext cx="105782" cy="96876"/>
          </a:xfrm>
          <a:prstGeom prst="rect">
            <a:avLst/>
          </a:prstGeom>
        </p:spPr>
      </p:pic>
      <p:sp>
        <p:nvSpPr>
          <p:cNvPr id="49" name="Oval 48"/>
          <p:cNvSpPr/>
          <p:nvPr userDrawn="1"/>
        </p:nvSpPr>
        <p:spPr>
          <a:xfrm>
            <a:off x="2681861" y="1946687"/>
            <a:ext cx="270000" cy="270000"/>
          </a:xfrm>
          <a:prstGeom prst="ellipse">
            <a:avLst/>
          </a:prstGeom>
          <a:solidFill>
            <a:srgbClr val="F1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pic>
        <p:nvPicPr>
          <p:cNvPr id="50" name="Picture 4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8684" y="2028697"/>
            <a:ext cx="105782" cy="96876"/>
          </a:xfrm>
          <a:prstGeom prst="rect">
            <a:avLst/>
          </a:prstGeom>
        </p:spPr>
      </p:pic>
      <p:pic>
        <p:nvPicPr>
          <p:cNvPr id="51" name="Picture 5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60032" y="2040628"/>
            <a:ext cx="105782" cy="96876"/>
          </a:xfrm>
          <a:prstGeom prst="rect">
            <a:avLst/>
          </a:prstGeom>
        </p:spPr>
      </p:pic>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02026" y="2044245"/>
            <a:ext cx="105782" cy="96876"/>
          </a:xfrm>
          <a:prstGeom prst="rect">
            <a:avLst/>
          </a:prstGeom>
        </p:spPr>
      </p:pic>
      <p:pic>
        <p:nvPicPr>
          <p:cNvPr id="55" name="Picture 54">
            <a:extLst>
              <a:ext uri="{FF2B5EF4-FFF2-40B4-BE49-F238E27FC236}">
                <a16:creationId xmlns:a16="http://schemas.microsoft.com/office/drawing/2014/main" id="{882F7326-C7FA-D748-86B3-42DEEB935CD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692873654"/>
      </p:ext>
    </p:extLst>
  </p:cSld>
  <p:clrMapOvr>
    <a:masterClrMapping/>
  </p:clrMapOvr>
  <p:extLst>
    <p:ext uri="{DCECCB84-F9BA-43D5-87BE-67443E8EF086}">
      <p15:sldGuideLst xmlns:p15="http://schemas.microsoft.com/office/powerpoint/2012/main">
        <p15:guide id="15" orient="horz" pos="378" userDrawn="1">
          <p15:clr>
            <a:srgbClr val="FBAE40"/>
          </p15:clr>
        </p15:guide>
        <p15:guide id="16" orient="horz" pos="1144" userDrawn="1">
          <p15:clr>
            <a:srgbClr val="FBAE40"/>
          </p15:clr>
        </p15:guide>
        <p15:guide id="17" orient="horz" pos="2335" userDrawn="1">
          <p15:clr>
            <a:srgbClr val="FBAE40"/>
          </p15:clr>
        </p15:guide>
        <p15:guide id="18" pos="1587" userDrawn="1">
          <p15:clr>
            <a:srgbClr val="FBAE40"/>
          </p15:clr>
        </p15:guide>
        <p15:guide id="19" pos="1655" userDrawn="1">
          <p15:clr>
            <a:srgbClr val="FBAE40"/>
          </p15:clr>
        </p15:guide>
        <p15:guide id="20" pos="2835" userDrawn="1">
          <p15:clr>
            <a:srgbClr val="FBAE40"/>
          </p15:clr>
        </p15:guide>
        <p15:guide id="21" pos="2931" userDrawn="1">
          <p15:clr>
            <a:srgbClr val="FBAE40"/>
          </p15:clr>
        </p15:guide>
        <p15:guide id="22" pos="4122" userDrawn="1">
          <p15:clr>
            <a:srgbClr val="FBAE40"/>
          </p15:clr>
        </p15:guide>
        <p15:guide id="23" pos="4190" userDrawn="1">
          <p15:clr>
            <a:srgbClr val="FBAE40"/>
          </p15:clr>
        </p15:guide>
        <p15:guide id="24" orient="horz" pos="1399" userDrawn="1">
          <p15:clr>
            <a:srgbClr val="FBAE40"/>
          </p15:clr>
        </p15:guide>
        <p15:guide id="25" orient="horz" pos="122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icture and capti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BA7D0C-E0AE-B84E-82B1-85E1892A0CB7}"/>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136817" y="1681163"/>
            <a:ext cx="4535267" cy="2825475"/>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6" name="Text Placeholder 2">
            <a:extLst>
              <a:ext uri="{FF2B5EF4-FFF2-40B4-BE49-F238E27FC236}">
                <a16:creationId xmlns:a16="http://schemas.microsoft.com/office/drawing/2014/main" id="{88B78B82-9182-42FF-9B90-F95F4B5F528F}"/>
              </a:ext>
            </a:extLst>
          </p:cNvPr>
          <p:cNvSpPr>
            <a:spLocks noGrp="1"/>
          </p:cNvSpPr>
          <p:nvPr>
            <p:ph idx="15" hasCustomPrompt="1"/>
          </p:nvPr>
        </p:nvSpPr>
        <p:spPr>
          <a:xfrm>
            <a:off x="648274" y="1681163"/>
            <a:ext cx="3140075" cy="2825475"/>
          </a:xfrm>
          <a:prstGeom prst="rect">
            <a:avLst/>
          </a:prstGeom>
        </p:spPr>
        <p:txBody>
          <a:bodyPr vert="horz" lIns="91440" tIns="45720" rIns="91440" bIns="45720" rtlCol="0">
            <a:noAutofit/>
          </a:bodyPr>
          <a:lstStyle>
            <a:lvl1pPr marL="0" indent="0" algn="ctr">
              <a:buNone/>
              <a:defRPr sz="1800" b="0">
                <a:latin typeface="Proxima Nova Rg" panose="02000506030000020004" pitchFamily="50" charset="0"/>
              </a:defRPr>
            </a:lvl1pPr>
          </a:lstStyle>
          <a:p>
            <a:pPr lvl="0"/>
            <a:r>
              <a:rPr lang="en-US" dirty="0"/>
              <a:t>Click to add text</a:t>
            </a:r>
          </a:p>
        </p:txBody>
      </p:sp>
      <p:sp>
        <p:nvSpPr>
          <p:cNvPr id="8" name="Date Placeholder 5">
            <a:extLst>
              <a:ext uri="{FF2B5EF4-FFF2-40B4-BE49-F238E27FC236}">
                <a16:creationId xmlns:a16="http://schemas.microsoft.com/office/drawing/2014/main" id="{CAB3B546-51CB-4994-A9F1-8F1962DB7C80}"/>
              </a:ext>
            </a:extLst>
          </p:cNvPr>
          <p:cNvSpPr>
            <a:spLocks noGrp="1"/>
          </p:cNvSpPr>
          <p:nvPr>
            <p:ph type="dt" sz="half" idx="16"/>
          </p:nvPr>
        </p:nvSpPr>
        <p:spPr>
          <a:xfrm>
            <a:off x="628650" y="4767263"/>
            <a:ext cx="2057400" cy="273844"/>
          </a:xfrm>
        </p:spPr>
        <p:txBody>
          <a:bodyPr/>
          <a:lstStyle/>
          <a:p>
            <a:fld id="{AAC8EB75-20B8-FA41-8A25-CB9D4F4E068B}" type="datetime1">
              <a:rPr lang="en-IN" smtClean="0"/>
              <a:t>03/07/19</a:t>
            </a:fld>
            <a:endParaRPr lang="en-IN" dirty="0"/>
          </a:p>
        </p:txBody>
      </p:sp>
      <p:sp>
        <p:nvSpPr>
          <p:cNvPr id="11"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57950" y="4767263"/>
            <a:ext cx="2057400" cy="273844"/>
          </a:xfrm>
        </p:spPr>
        <p:txBody>
          <a:bodyPr/>
          <a:lstStyle/>
          <a:p>
            <a:fld id="{273EEA2F-D825-49D3-9C25-497F06EFD3F7}" type="slidenum">
              <a:rPr lang="en-IN" smtClean="0"/>
              <a:t>‹#›</a:t>
            </a:fld>
            <a:endParaRPr lang="en-IN" dirty="0"/>
          </a:p>
        </p:txBody>
      </p:sp>
      <p:pic>
        <p:nvPicPr>
          <p:cNvPr id="10" name="Picture 9">
            <a:extLst>
              <a:ext uri="{FF2B5EF4-FFF2-40B4-BE49-F238E27FC236}">
                <a16:creationId xmlns:a16="http://schemas.microsoft.com/office/drawing/2014/main" id="{DCD9752B-E691-BB48-B04D-CD234F0A2C6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
        <p:nvSpPr>
          <p:cNvPr id="13" name="Title 11">
            <a:extLst>
              <a:ext uri="{FF2B5EF4-FFF2-40B4-BE49-F238E27FC236}">
                <a16:creationId xmlns:a16="http://schemas.microsoft.com/office/drawing/2014/main" id="{E3173431-5AA8-1A42-9420-E3760BDF2417}"/>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spTree>
    <p:extLst>
      <p:ext uri="{BB962C8B-B14F-4D97-AF65-F5344CB8AC3E}">
        <p14:creationId xmlns:p14="http://schemas.microsoft.com/office/powerpoint/2010/main" val="1349110621"/>
      </p:ext>
    </p:extLst>
  </p:cSld>
  <p:clrMapOvr>
    <a:masterClrMapping/>
  </p:clrMapOvr>
  <p:extLst>
    <p:ext uri="{DCECCB84-F9BA-43D5-87BE-67443E8EF086}">
      <p15:sldGuideLst xmlns:p15="http://schemas.microsoft.com/office/powerpoint/2012/main">
        <p15:guide id="7" orient="horz" pos="378" userDrawn="1">
          <p15:clr>
            <a:srgbClr val="FBAE40"/>
          </p15:clr>
        </p15:guide>
        <p15:guide id="8" orient="horz" pos="1053" userDrawn="1">
          <p15:clr>
            <a:srgbClr val="FBAE40"/>
          </p15:clr>
        </p15:guide>
        <p15:guide id="9" orient="horz" pos="2845" userDrawn="1">
          <p15:clr>
            <a:srgbClr val="FBAE40"/>
          </p15:clr>
        </p15:guide>
        <p15:guide id="10" pos="3254" userDrawn="1">
          <p15:clr>
            <a:srgbClr val="FBAE40"/>
          </p15:clr>
        </p15:guide>
        <p15:guide id="11" pos="339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and 2 pictures">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2" name="Title 11"/>
          <p:cNvSpPr>
            <a:spLocks noGrp="1"/>
          </p:cNvSpPr>
          <p:nvPr>
            <p:ph type="title" hasCustomPrompt="1"/>
          </p:nvPr>
        </p:nvSpPr>
        <p:spPr>
          <a:xfrm>
            <a:off x="642473" y="546498"/>
            <a:ext cx="5902706" cy="567927"/>
          </a:xfrm>
        </p:spPr>
        <p:txBody>
          <a:bodyPr>
            <a:noAutofit/>
          </a:bodyPr>
          <a:lstStyle>
            <a:lvl1pPr>
              <a:defRPr sz="3600">
                <a:solidFill>
                  <a:schemeClr val="bg1"/>
                </a:solidFill>
              </a:defRPr>
            </a:lvl1pPr>
          </a:lstStyle>
          <a:p>
            <a:r>
              <a:rPr lang="en-US" dirty="0"/>
              <a:t>Click to add title </a:t>
            </a:r>
            <a:endParaRPr lang="en-IN" dirty="0"/>
          </a:p>
        </p:txBody>
      </p:sp>
      <p:sp>
        <p:nvSpPr>
          <p:cNvPr id="17" name="Rectangle 16"/>
          <p:cNvSpPr/>
          <p:nvPr/>
        </p:nvSpPr>
        <p:spPr>
          <a:xfrm>
            <a:off x="4599929" y="1870236"/>
            <a:ext cx="3921771"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7" name="Picture Placeholder 6"/>
          <p:cNvSpPr>
            <a:spLocks noGrp="1"/>
          </p:cNvSpPr>
          <p:nvPr>
            <p:ph type="pic" sz="quarter" idx="10"/>
          </p:nvPr>
        </p:nvSpPr>
        <p:spPr>
          <a:xfrm>
            <a:off x="4599929" y="1868092"/>
            <a:ext cx="3921771" cy="232529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9" name="Picture Placeholder 8"/>
          <p:cNvSpPr>
            <a:spLocks noGrp="1"/>
          </p:cNvSpPr>
          <p:nvPr>
            <p:ph type="pic" sz="quarter" idx="11"/>
          </p:nvPr>
        </p:nvSpPr>
        <p:spPr>
          <a:xfrm>
            <a:off x="621848" y="1868091"/>
            <a:ext cx="2592000" cy="783000"/>
          </a:xfrm>
          <a:prstGeom prst="rect">
            <a:avLst/>
          </a:prstGeom>
        </p:spPr>
        <p:txBody>
          <a:bodyPr/>
          <a:lstStyle>
            <a:lvl1pPr marL="0" indent="0">
              <a:buNone/>
              <a:defRPr sz="1100">
                <a:latin typeface="Proxima Nova Rg" pitchFamily="50" charset="0"/>
              </a:defRPr>
            </a:lvl1pPr>
          </a:lstStyle>
          <a:p>
            <a:r>
              <a:rPr lang="en-US"/>
              <a:t>Click icon to add picture</a:t>
            </a:r>
            <a:endParaRPr lang="en-IN" dirty="0"/>
          </a:p>
        </p:txBody>
      </p:sp>
      <p:sp>
        <p:nvSpPr>
          <p:cNvPr id="35" name="Text Placeholder 2"/>
          <p:cNvSpPr>
            <a:spLocks noGrp="1"/>
          </p:cNvSpPr>
          <p:nvPr>
            <p:ph idx="1" hasCustomPrompt="1"/>
          </p:nvPr>
        </p:nvSpPr>
        <p:spPr>
          <a:xfrm>
            <a:off x="629841" y="3145632"/>
            <a:ext cx="3343275" cy="283960"/>
          </a:xfrm>
          <a:prstGeom prst="rect">
            <a:avLst/>
          </a:prstGeom>
        </p:spPr>
        <p:txBody>
          <a:bodyPr vert="horz" lIns="91440" tIns="45720" rIns="91440" bIns="45720" rtlCol="0">
            <a:normAutofit/>
          </a:bodyPr>
          <a:lstStyle>
            <a:lvl1pPr marL="0" indent="0" algn="l">
              <a:buNone/>
              <a:defRPr sz="1215" b="1">
                <a:latin typeface="Proxima Nova Rg" panose="02000506030000020004" pitchFamily="50" charset="0"/>
              </a:defRPr>
            </a:lvl1pPr>
          </a:lstStyle>
          <a:p>
            <a:pPr lvl="0"/>
            <a:r>
              <a:rPr lang="en-US" dirty="0"/>
              <a:t>Click to add text</a:t>
            </a:r>
          </a:p>
        </p:txBody>
      </p:sp>
      <p:sp>
        <p:nvSpPr>
          <p:cNvPr id="10" name="Text Placeholder 2">
            <a:extLst>
              <a:ext uri="{FF2B5EF4-FFF2-40B4-BE49-F238E27FC236}">
                <a16:creationId xmlns:a16="http://schemas.microsoft.com/office/drawing/2014/main" id="{836C12CF-F405-45A5-97E3-9EAADD0DF63C}"/>
              </a:ext>
            </a:extLst>
          </p:cNvPr>
          <p:cNvSpPr>
            <a:spLocks noGrp="1"/>
          </p:cNvSpPr>
          <p:nvPr>
            <p:ph idx="12" hasCustomPrompt="1"/>
          </p:nvPr>
        </p:nvSpPr>
        <p:spPr>
          <a:xfrm>
            <a:off x="635000" y="3515616"/>
            <a:ext cx="3343275" cy="283960"/>
          </a:xfrm>
          <a:prstGeom prst="rect">
            <a:avLst/>
          </a:prstGeom>
        </p:spPr>
        <p:txBody>
          <a:bodyPr vert="horz" lIns="91440" tIns="45720" rIns="91440" bIns="45720" rtlCol="0">
            <a:normAutofit/>
          </a:bodyPr>
          <a:lstStyle>
            <a:lvl1pPr marL="0" indent="0" algn="l">
              <a:buNone/>
              <a:defRPr sz="1310" b="0">
                <a:latin typeface="Proxima Nova Rg" panose="02000506030000020004" pitchFamily="50" charset="0"/>
              </a:defRPr>
            </a:lvl1pPr>
          </a:lstStyle>
          <a:p>
            <a:pPr lvl="0"/>
            <a:r>
              <a:rPr lang="en-US" dirty="0"/>
              <a:t>Click to add text</a:t>
            </a:r>
          </a:p>
        </p:txBody>
      </p:sp>
      <p:sp>
        <p:nvSpPr>
          <p:cNvPr id="19"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42473" y="4767263"/>
            <a:ext cx="2057400" cy="273844"/>
          </a:xfrm>
        </p:spPr>
        <p:txBody>
          <a:bodyPr/>
          <a:lstStyle/>
          <a:p>
            <a:fld id="{4EB8ED25-022A-B848-9E47-2A9D6C0BE6AE}" type="datetime1">
              <a:rPr lang="en-IN" smtClean="0"/>
              <a:t>03/07/19</a:t>
            </a:fld>
            <a:endParaRPr lang="en-IN" dirty="0"/>
          </a:p>
        </p:txBody>
      </p:sp>
      <p:sp>
        <p:nvSpPr>
          <p:cNvPr id="21"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14" name="Rectangle 13"/>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16" name="Rectangle 15"/>
          <p:cNvSpPr/>
          <p:nvPr userDrawn="1"/>
        </p:nvSpPr>
        <p:spPr>
          <a:xfrm>
            <a:off x="4599929" y="1870236"/>
            <a:ext cx="3969000"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a:p>
        </p:txBody>
      </p:sp>
      <p:pic>
        <p:nvPicPr>
          <p:cNvPr id="20" name="Picture 19">
            <a:extLst>
              <a:ext uri="{FF2B5EF4-FFF2-40B4-BE49-F238E27FC236}">
                <a16:creationId xmlns:a16="http://schemas.microsoft.com/office/drawing/2014/main" id="{CE178364-3C2C-104E-8621-E4598F6F7DA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1382317253"/>
      </p:ext>
    </p:extLst>
  </p:cSld>
  <p:clrMapOvr>
    <a:masterClrMapping/>
  </p:clrMapOvr>
  <p:extLst>
    <p:ext uri="{DCECCB84-F9BA-43D5-87BE-67443E8EF086}">
      <p15:sldGuideLst xmlns:p15="http://schemas.microsoft.com/office/powerpoint/2012/main">
        <p15:guide id="11" orient="horz" pos="378" userDrawn="1">
          <p15:clr>
            <a:srgbClr val="FBAE40"/>
          </p15:clr>
        </p15:guide>
        <p15:guide id="12" orient="horz" pos="1178" userDrawn="1">
          <p15:clr>
            <a:srgbClr val="FBAE40"/>
          </p15:clr>
        </p15:guide>
        <p15:guide id="13" orient="horz" pos="1671" userDrawn="1">
          <p15:clr>
            <a:srgbClr val="FBAE40"/>
          </p15:clr>
        </p15:guide>
        <p15:guide id="14" orient="horz" pos="1977" userDrawn="1">
          <p15:clr>
            <a:srgbClr val="FBAE40"/>
          </p15:clr>
        </p15:guide>
        <p15:guide id="15" orient="horz" pos="2930" userDrawn="1">
          <p15:clr>
            <a:srgbClr val="FBAE40"/>
          </p15:clr>
        </p15:guide>
        <p15:guide id="16" orient="horz" pos="2641" userDrawn="1">
          <p15:clr>
            <a:srgbClr val="FBAE40"/>
          </p15:clr>
        </p15:guide>
        <p15:guide id="17" pos="289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Icons and Content">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61A22BBF-ECF7-48E5-9254-C806F4572E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7869" y="988850"/>
            <a:ext cx="402337" cy="402337"/>
          </a:xfrm>
          <a:prstGeom prst="rect">
            <a:avLst/>
          </a:prstGeom>
        </p:spPr>
      </p:pic>
      <p:pic>
        <p:nvPicPr>
          <p:cNvPr id="35" name="Picture 34">
            <a:extLst>
              <a:ext uri="{FF2B5EF4-FFF2-40B4-BE49-F238E27FC236}">
                <a16:creationId xmlns:a16="http://schemas.microsoft.com/office/drawing/2014/main" id="{F37CDB27-475F-455F-A53F-3279FBF153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7869" y="1469040"/>
            <a:ext cx="402337" cy="402337"/>
          </a:xfrm>
          <a:prstGeom prst="rect">
            <a:avLst/>
          </a:prstGeom>
        </p:spPr>
      </p:pic>
      <p:pic>
        <p:nvPicPr>
          <p:cNvPr id="37" name="Picture 36">
            <a:extLst>
              <a:ext uri="{FF2B5EF4-FFF2-40B4-BE49-F238E27FC236}">
                <a16:creationId xmlns:a16="http://schemas.microsoft.com/office/drawing/2014/main" id="{FA704671-85B7-4CCA-AEA1-1843693C19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7869" y="1948824"/>
            <a:ext cx="402337" cy="400051"/>
          </a:xfrm>
          <a:prstGeom prst="rect">
            <a:avLst/>
          </a:prstGeom>
        </p:spPr>
      </p:pic>
      <p:pic>
        <p:nvPicPr>
          <p:cNvPr id="39" name="Picture 38">
            <a:extLst>
              <a:ext uri="{FF2B5EF4-FFF2-40B4-BE49-F238E27FC236}">
                <a16:creationId xmlns:a16="http://schemas.microsoft.com/office/drawing/2014/main" id="{E0C58C3B-8624-42FC-83BE-1F68091718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7869" y="2427167"/>
            <a:ext cx="402337" cy="402337"/>
          </a:xfrm>
          <a:prstGeom prst="rect">
            <a:avLst/>
          </a:prstGeom>
        </p:spPr>
      </p:pic>
      <p:pic>
        <p:nvPicPr>
          <p:cNvPr id="41" name="Picture 40">
            <a:extLst>
              <a:ext uri="{FF2B5EF4-FFF2-40B4-BE49-F238E27FC236}">
                <a16:creationId xmlns:a16="http://schemas.microsoft.com/office/drawing/2014/main" id="{734260FB-9D81-44D6-B570-7233AFE3E6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7868" y="2907797"/>
            <a:ext cx="402337" cy="402337"/>
          </a:xfrm>
          <a:prstGeom prst="rect">
            <a:avLst/>
          </a:prstGeom>
        </p:spPr>
      </p:pic>
      <p:sp>
        <p:nvSpPr>
          <p:cNvPr id="53" name="Text Placeholder 52">
            <a:extLst>
              <a:ext uri="{FF2B5EF4-FFF2-40B4-BE49-F238E27FC236}">
                <a16:creationId xmlns:a16="http://schemas.microsoft.com/office/drawing/2014/main" id="{77FD4B2B-34D8-4D5D-BD88-8550D945DAF4}"/>
              </a:ext>
            </a:extLst>
          </p:cNvPr>
          <p:cNvSpPr>
            <a:spLocks noGrp="1"/>
          </p:cNvSpPr>
          <p:nvPr>
            <p:ph type="body" sz="quarter" idx="10" hasCustomPrompt="1"/>
          </p:nvPr>
        </p:nvSpPr>
        <p:spPr>
          <a:xfrm>
            <a:off x="878243" y="1572506"/>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5" name="Text Placeholder 52">
            <a:extLst>
              <a:ext uri="{FF2B5EF4-FFF2-40B4-BE49-F238E27FC236}">
                <a16:creationId xmlns:a16="http://schemas.microsoft.com/office/drawing/2014/main" id="{6F8C78DF-129F-4DD5-940B-2A28F1CA6443}"/>
              </a:ext>
            </a:extLst>
          </p:cNvPr>
          <p:cNvSpPr>
            <a:spLocks noGrp="1"/>
          </p:cNvSpPr>
          <p:nvPr>
            <p:ph type="body" sz="quarter" idx="11" hasCustomPrompt="1"/>
          </p:nvPr>
        </p:nvSpPr>
        <p:spPr>
          <a:xfrm>
            <a:off x="878243" y="1088140"/>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6" name="Text Placeholder 52">
            <a:extLst>
              <a:ext uri="{FF2B5EF4-FFF2-40B4-BE49-F238E27FC236}">
                <a16:creationId xmlns:a16="http://schemas.microsoft.com/office/drawing/2014/main" id="{05D2562D-7041-4B56-98A9-04BB318D9B90}"/>
              </a:ext>
            </a:extLst>
          </p:cNvPr>
          <p:cNvSpPr>
            <a:spLocks noGrp="1"/>
          </p:cNvSpPr>
          <p:nvPr>
            <p:ph type="body" sz="quarter" idx="12" hasCustomPrompt="1"/>
          </p:nvPr>
        </p:nvSpPr>
        <p:spPr>
          <a:xfrm>
            <a:off x="878243" y="2046971"/>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7" name="Text Placeholder 52">
            <a:extLst>
              <a:ext uri="{FF2B5EF4-FFF2-40B4-BE49-F238E27FC236}">
                <a16:creationId xmlns:a16="http://schemas.microsoft.com/office/drawing/2014/main" id="{9A24ED56-E872-42CE-9349-0302F739F82B}"/>
              </a:ext>
            </a:extLst>
          </p:cNvPr>
          <p:cNvSpPr>
            <a:spLocks noGrp="1"/>
          </p:cNvSpPr>
          <p:nvPr>
            <p:ph type="body" sz="quarter" idx="13" hasCustomPrompt="1"/>
          </p:nvPr>
        </p:nvSpPr>
        <p:spPr>
          <a:xfrm>
            <a:off x="878243" y="252895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8" name="Text Placeholder 52">
            <a:extLst>
              <a:ext uri="{FF2B5EF4-FFF2-40B4-BE49-F238E27FC236}">
                <a16:creationId xmlns:a16="http://schemas.microsoft.com/office/drawing/2014/main" id="{56723C5F-CF03-4E6C-9C31-BBFA14DB305F}"/>
              </a:ext>
            </a:extLst>
          </p:cNvPr>
          <p:cNvSpPr>
            <a:spLocks noGrp="1"/>
          </p:cNvSpPr>
          <p:nvPr>
            <p:ph type="body" sz="quarter" idx="14" hasCustomPrompt="1"/>
          </p:nvPr>
        </p:nvSpPr>
        <p:spPr>
          <a:xfrm>
            <a:off x="878243" y="3005394"/>
            <a:ext cx="2471738"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29" name="Text Placeholder 52">
            <a:extLst>
              <a:ext uri="{FF2B5EF4-FFF2-40B4-BE49-F238E27FC236}">
                <a16:creationId xmlns:a16="http://schemas.microsoft.com/office/drawing/2014/main" id="{8776CB2B-5E17-4509-98AF-6CFCE0151FA9}"/>
              </a:ext>
            </a:extLst>
          </p:cNvPr>
          <p:cNvSpPr>
            <a:spLocks noGrp="1"/>
          </p:cNvSpPr>
          <p:nvPr>
            <p:ph type="body" sz="quarter" idx="15" hasCustomPrompt="1"/>
          </p:nvPr>
        </p:nvSpPr>
        <p:spPr>
          <a:xfrm>
            <a:off x="4359486" y="1572507"/>
            <a:ext cx="2413617" cy="231984"/>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0" name="Text Placeholder 52">
            <a:extLst>
              <a:ext uri="{FF2B5EF4-FFF2-40B4-BE49-F238E27FC236}">
                <a16:creationId xmlns:a16="http://schemas.microsoft.com/office/drawing/2014/main" id="{AA83C8FD-EF8D-45AB-89E4-2758B8BA5A72}"/>
              </a:ext>
            </a:extLst>
          </p:cNvPr>
          <p:cNvSpPr>
            <a:spLocks noGrp="1"/>
          </p:cNvSpPr>
          <p:nvPr>
            <p:ph type="body" sz="quarter" idx="16" hasCustomPrompt="1"/>
          </p:nvPr>
        </p:nvSpPr>
        <p:spPr>
          <a:xfrm>
            <a:off x="4359486" y="1088140"/>
            <a:ext cx="2413617" cy="24188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1" name="Text Placeholder 52">
            <a:extLst>
              <a:ext uri="{FF2B5EF4-FFF2-40B4-BE49-F238E27FC236}">
                <a16:creationId xmlns:a16="http://schemas.microsoft.com/office/drawing/2014/main" id="{4BEF42F8-53FC-43BE-BDCF-783BB52E2BFD}"/>
              </a:ext>
            </a:extLst>
          </p:cNvPr>
          <p:cNvSpPr>
            <a:spLocks noGrp="1"/>
          </p:cNvSpPr>
          <p:nvPr>
            <p:ph type="body" sz="quarter" idx="17" hasCustomPrompt="1"/>
          </p:nvPr>
        </p:nvSpPr>
        <p:spPr>
          <a:xfrm>
            <a:off x="4359486" y="2046971"/>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2" name="Text Placeholder 52">
            <a:extLst>
              <a:ext uri="{FF2B5EF4-FFF2-40B4-BE49-F238E27FC236}">
                <a16:creationId xmlns:a16="http://schemas.microsoft.com/office/drawing/2014/main" id="{C6E26A7E-42C9-4E8B-8367-085C42D652D6}"/>
              </a:ext>
            </a:extLst>
          </p:cNvPr>
          <p:cNvSpPr>
            <a:spLocks noGrp="1"/>
          </p:cNvSpPr>
          <p:nvPr>
            <p:ph type="body" sz="quarter" idx="18" hasCustomPrompt="1"/>
          </p:nvPr>
        </p:nvSpPr>
        <p:spPr>
          <a:xfrm>
            <a:off x="4359486" y="252895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4" name="Text Placeholder 52">
            <a:extLst>
              <a:ext uri="{FF2B5EF4-FFF2-40B4-BE49-F238E27FC236}">
                <a16:creationId xmlns:a16="http://schemas.microsoft.com/office/drawing/2014/main" id="{B37C5A5C-C96C-4683-8882-C2E35C7DE1E2}"/>
              </a:ext>
            </a:extLst>
          </p:cNvPr>
          <p:cNvSpPr>
            <a:spLocks noGrp="1"/>
          </p:cNvSpPr>
          <p:nvPr>
            <p:ph type="body" sz="quarter" idx="19" hasCustomPrompt="1"/>
          </p:nvPr>
        </p:nvSpPr>
        <p:spPr>
          <a:xfrm>
            <a:off x="4359486" y="3005394"/>
            <a:ext cx="2413617" cy="203755"/>
          </a:xfrm>
          <a:prstGeom prst="rect">
            <a:avLst/>
          </a:prstGeom>
        </p:spPr>
        <p:txBody>
          <a:bodyPr anchor="t"/>
          <a:lstStyle>
            <a:lvl1pPr marL="0" indent="0">
              <a:buNone/>
              <a:defRPr sz="1000" b="0">
                <a:latin typeface="Proxima Nova Rg" panose="02000506030000020004" pitchFamily="50" charset="0"/>
              </a:defRPr>
            </a:lvl1pPr>
          </a:lstStyle>
          <a:p>
            <a:pPr lvl="0"/>
            <a:r>
              <a:rPr lang="en-IN" dirty="0"/>
              <a:t>Click to add text</a:t>
            </a:r>
          </a:p>
        </p:txBody>
      </p:sp>
      <p:sp>
        <p:nvSpPr>
          <p:cNvPr id="36" name="Date Placeholder 5">
            <a:extLst>
              <a:ext uri="{FF2B5EF4-FFF2-40B4-BE49-F238E27FC236}">
                <a16:creationId xmlns:a16="http://schemas.microsoft.com/office/drawing/2014/main" id="{CAB3B546-51CB-4994-A9F1-8F1962DB7C80}"/>
              </a:ext>
            </a:extLst>
          </p:cNvPr>
          <p:cNvSpPr>
            <a:spLocks noGrp="1"/>
          </p:cNvSpPr>
          <p:nvPr>
            <p:ph type="dt" sz="half" idx="20"/>
          </p:nvPr>
        </p:nvSpPr>
        <p:spPr>
          <a:xfrm>
            <a:off x="628650" y="4767263"/>
            <a:ext cx="2057400" cy="273844"/>
          </a:xfrm>
        </p:spPr>
        <p:txBody>
          <a:bodyPr/>
          <a:lstStyle/>
          <a:p>
            <a:fld id="{371B733E-A046-7440-A009-9222C7A6AB80}" type="datetime1">
              <a:rPr lang="en-IN" smtClean="0"/>
              <a:t>03/07/19</a:t>
            </a:fld>
            <a:endParaRPr lang="en-IN" dirty="0"/>
          </a:p>
        </p:txBody>
      </p:sp>
      <p:sp>
        <p:nvSpPr>
          <p:cNvPr id="40" name="Slide Number Placeholder 7">
            <a:extLst>
              <a:ext uri="{FF2B5EF4-FFF2-40B4-BE49-F238E27FC236}">
                <a16:creationId xmlns:a16="http://schemas.microsoft.com/office/drawing/2014/main" id="{64FD5022-C834-4670-BF94-5D8ED5DD90FA}"/>
              </a:ext>
            </a:extLst>
          </p:cNvPr>
          <p:cNvSpPr>
            <a:spLocks noGrp="1"/>
          </p:cNvSpPr>
          <p:nvPr>
            <p:ph type="sldNum" sz="quarter" idx="22"/>
          </p:nvPr>
        </p:nvSpPr>
        <p:spPr>
          <a:xfrm>
            <a:off x="6457950" y="4767263"/>
            <a:ext cx="2057400" cy="273844"/>
          </a:xfrm>
        </p:spPr>
        <p:txBody>
          <a:bodyPr/>
          <a:lstStyle/>
          <a:p>
            <a:fld id="{273EEA2F-D825-49D3-9C25-497F06EFD3F7}" type="slidenum">
              <a:rPr lang="en-IN" smtClean="0"/>
              <a:t>‹#›</a:t>
            </a:fld>
            <a:endParaRPr lang="en-IN" dirty="0"/>
          </a:p>
        </p:txBody>
      </p:sp>
      <p:pic>
        <p:nvPicPr>
          <p:cNvPr id="42" name="Picture 41">
            <a:extLst>
              <a:ext uri="{FF2B5EF4-FFF2-40B4-BE49-F238E27FC236}">
                <a16:creationId xmlns:a16="http://schemas.microsoft.com/office/drawing/2014/main" id="{61A22BBF-ECF7-48E5-9254-C806F4572E3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427" y="997235"/>
            <a:ext cx="402337" cy="402337"/>
          </a:xfrm>
          <a:prstGeom prst="rect">
            <a:avLst/>
          </a:prstGeom>
        </p:spPr>
      </p:pic>
      <p:pic>
        <p:nvPicPr>
          <p:cNvPr id="44" name="Picture 43">
            <a:extLst>
              <a:ext uri="{FF2B5EF4-FFF2-40B4-BE49-F238E27FC236}">
                <a16:creationId xmlns:a16="http://schemas.microsoft.com/office/drawing/2014/main" id="{F37CDB27-475F-455F-A53F-3279FBF153D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0427" y="1477425"/>
            <a:ext cx="402337" cy="402337"/>
          </a:xfrm>
          <a:prstGeom prst="rect">
            <a:avLst/>
          </a:prstGeom>
        </p:spPr>
      </p:pic>
      <p:pic>
        <p:nvPicPr>
          <p:cNvPr id="46" name="Picture 45">
            <a:extLst>
              <a:ext uri="{FF2B5EF4-FFF2-40B4-BE49-F238E27FC236}">
                <a16:creationId xmlns:a16="http://schemas.microsoft.com/office/drawing/2014/main" id="{FA704671-85B7-4CCA-AEA1-1843693C19B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0427" y="1957209"/>
            <a:ext cx="402337" cy="400051"/>
          </a:xfrm>
          <a:prstGeom prst="rect">
            <a:avLst/>
          </a:prstGeom>
        </p:spPr>
      </p:pic>
      <p:pic>
        <p:nvPicPr>
          <p:cNvPr id="48" name="Picture 47">
            <a:extLst>
              <a:ext uri="{FF2B5EF4-FFF2-40B4-BE49-F238E27FC236}">
                <a16:creationId xmlns:a16="http://schemas.microsoft.com/office/drawing/2014/main" id="{E0C58C3B-8624-42FC-83BE-1F680917187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20427" y="2435552"/>
            <a:ext cx="402337" cy="402337"/>
          </a:xfrm>
          <a:prstGeom prst="rect">
            <a:avLst/>
          </a:prstGeom>
        </p:spPr>
      </p:pic>
      <p:pic>
        <p:nvPicPr>
          <p:cNvPr id="50" name="Picture 49">
            <a:extLst>
              <a:ext uri="{FF2B5EF4-FFF2-40B4-BE49-F238E27FC236}">
                <a16:creationId xmlns:a16="http://schemas.microsoft.com/office/drawing/2014/main" id="{734260FB-9D81-44D6-B570-7233AFE3E63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20426" y="2916182"/>
            <a:ext cx="402337" cy="402337"/>
          </a:xfrm>
          <a:prstGeom prst="rect">
            <a:avLst/>
          </a:prstGeom>
        </p:spPr>
      </p:pic>
      <p:pic>
        <p:nvPicPr>
          <p:cNvPr id="52" name="Picture 51">
            <a:extLst>
              <a:ext uri="{FF2B5EF4-FFF2-40B4-BE49-F238E27FC236}">
                <a16:creationId xmlns:a16="http://schemas.microsoft.com/office/drawing/2014/main" id="{1B5C9C04-94F6-4BEF-A235-92865CC68F7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874155" y="997235"/>
            <a:ext cx="402337" cy="402337"/>
          </a:xfrm>
          <a:prstGeom prst="rect">
            <a:avLst/>
          </a:prstGeom>
        </p:spPr>
      </p:pic>
      <p:pic>
        <p:nvPicPr>
          <p:cNvPr id="54" name="Picture 53">
            <a:extLst>
              <a:ext uri="{FF2B5EF4-FFF2-40B4-BE49-F238E27FC236}">
                <a16:creationId xmlns:a16="http://schemas.microsoft.com/office/drawing/2014/main" id="{4C79AAF6-E3DA-4DAE-9241-DCDE37801364}"/>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3874154" y="1477425"/>
            <a:ext cx="402337" cy="402337"/>
          </a:xfrm>
          <a:prstGeom prst="rect">
            <a:avLst/>
          </a:prstGeom>
        </p:spPr>
      </p:pic>
      <p:pic>
        <p:nvPicPr>
          <p:cNvPr id="55" name="Picture 54">
            <a:extLst>
              <a:ext uri="{FF2B5EF4-FFF2-40B4-BE49-F238E27FC236}">
                <a16:creationId xmlns:a16="http://schemas.microsoft.com/office/drawing/2014/main" id="{BD4A1B6D-E623-40A4-BDC9-EEE057AA356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874153" y="1957209"/>
            <a:ext cx="402337" cy="400051"/>
          </a:xfrm>
          <a:prstGeom prst="rect">
            <a:avLst/>
          </a:prstGeom>
        </p:spPr>
      </p:pic>
      <p:pic>
        <p:nvPicPr>
          <p:cNvPr id="56" name="Picture 55">
            <a:extLst>
              <a:ext uri="{FF2B5EF4-FFF2-40B4-BE49-F238E27FC236}">
                <a16:creationId xmlns:a16="http://schemas.microsoft.com/office/drawing/2014/main" id="{5CAAF797-E4B5-4F3C-9FE1-34148F623FA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874153" y="2434706"/>
            <a:ext cx="402337" cy="402337"/>
          </a:xfrm>
          <a:prstGeom prst="rect">
            <a:avLst/>
          </a:prstGeom>
        </p:spPr>
      </p:pic>
      <p:pic>
        <p:nvPicPr>
          <p:cNvPr id="57" name="Picture 56">
            <a:extLst>
              <a:ext uri="{FF2B5EF4-FFF2-40B4-BE49-F238E27FC236}">
                <a16:creationId xmlns:a16="http://schemas.microsoft.com/office/drawing/2014/main" id="{544BD572-4A52-4A3C-B66B-75B358440E59}"/>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874153" y="2914489"/>
            <a:ext cx="402337" cy="402337"/>
          </a:xfrm>
          <a:prstGeom prst="rect">
            <a:avLst/>
          </a:prstGeom>
        </p:spPr>
      </p:pic>
      <p:sp>
        <p:nvSpPr>
          <p:cNvPr id="38" name="Rectangle 37">
            <a:extLst>
              <a:ext uri="{FF2B5EF4-FFF2-40B4-BE49-F238E27FC236}">
                <a16:creationId xmlns:a16="http://schemas.microsoft.com/office/drawing/2014/main" id="{4F8701F8-3628-3243-B36A-E8C236586425}"/>
              </a:ext>
            </a:extLst>
          </p:cNvPr>
          <p:cNvSpPr/>
          <p:nvPr userDrawn="1"/>
        </p:nvSpPr>
        <p:spPr>
          <a:xfrm>
            <a:off x="0" y="0"/>
            <a:ext cx="9144000" cy="636862"/>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59" name="Title 11">
            <a:extLst>
              <a:ext uri="{FF2B5EF4-FFF2-40B4-BE49-F238E27FC236}">
                <a16:creationId xmlns:a16="http://schemas.microsoft.com/office/drawing/2014/main" id="{707B7404-AAE2-1A43-988B-7DE0D06A3A6A}"/>
              </a:ext>
            </a:extLst>
          </p:cNvPr>
          <p:cNvSpPr>
            <a:spLocks noGrp="1"/>
          </p:cNvSpPr>
          <p:nvPr>
            <p:ph type="title" hasCustomPrompt="1"/>
          </p:nvPr>
        </p:nvSpPr>
        <p:spPr>
          <a:xfrm>
            <a:off x="316679" y="121966"/>
            <a:ext cx="3735903" cy="382564"/>
          </a:xfrm>
        </p:spPr>
        <p:txBody>
          <a:bodyPr>
            <a:noAutofit/>
          </a:bodyPr>
          <a:lstStyle>
            <a:lvl1pPr>
              <a:defRPr sz="2400" b="0" i="0">
                <a:solidFill>
                  <a:schemeClr val="bg1"/>
                </a:solidFill>
                <a:latin typeface="Proxima Nova" panose="02000506030000020004" pitchFamily="2" charset="0"/>
              </a:defRPr>
            </a:lvl1pPr>
          </a:lstStyle>
          <a:p>
            <a:r>
              <a:rPr lang="en-US" dirty="0"/>
              <a:t>Click to add title</a:t>
            </a:r>
            <a:endParaRPr lang="en-IN" dirty="0"/>
          </a:p>
        </p:txBody>
      </p:sp>
      <p:pic>
        <p:nvPicPr>
          <p:cNvPr id="60" name="Picture 59">
            <a:extLst>
              <a:ext uri="{FF2B5EF4-FFF2-40B4-BE49-F238E27FC236}">
                <a16:creationId xmlns:a16="http://schemas.microsoft.com/office/drawing/2014/main" id="{C5329AD0-EFED-574A-AC74-7B9241B808D1}"/>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275978289"/>
      </p:ext>
    </p:extLst>
  </p:cSld>
  <p:clrMapOvr>
    <a:masterClrMapping/>
  </p:clrMapOvr>
  <p:extLst>
    <p:ext uri="{DCECCB84-F9BA-43D5-87BE-67443E8EF086}">
      <p15:sldGuideLst xmlns:p15="http://schemas.microsoft.com/office/powerpoint/2012/main">
        <p15:guide id="10" pos="3878">
          <p15:clr>
            <a:srgbClr val="FBAE40"/>
          </p15:clr>
        </p15:guide>
        <p15:guide id="11" pos="397" userDrawn="1">
          <p15:clr>
            <a:srgbClr val="FBAE40"/>
          </p15:clr>
        </p15:guide>
        <p15:guide id="12" orient="horz" pos="378" userDrawn="1">
          <p15:clr>
            <a:srgbClr val="FBAE40"/>
          </p15:clr>
        </p15:guide>
        <p15:guide id="13" orient="horz" pos="923" userDrawn="1">
          <p15:clr>
            <a:srgbClr val="FBAE40"/>
          </p15:clr>
        </p15:guide>
        <p15:guide id="14" pos="1638" userDrawn="1">
          <p15:clr>
            <a:srgbClr val="FBAE40"/>
          </p15:clr>
        </p15:guide>
        <p15:guide id="15" pos="3578" userDrawn="1">
          <p15:clr>
            <a:srgbClr val="FBAE40"/>
          </p15:clr>
        </p15:guide>
        <p15:guide id="16" orient="horz" pos="1393" userDrawn="1">
          <p15:clr>
            <a:srgbClr val="FBAE40"/>
          </p15:clr>
        </p15:guide>
        <p15:guide id="17" pos="1877" userDrawn="1">
          <p15:clr>
            <a:srgbClr val="FBAE40"/>
          </p15:clr>
        </p15:guide>
        <p15:guide id="18" pos="1928" userDrawn="1">
          <p15:clr>
            <a:srgbClr val="FBAE40"/>
          </p15:clr>
        </p15:guide>
        <p15:guide id="20" pos="383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5_Section Header">
    <p:spTree>
      <p:nvGrpSpPr>
        <p:cNvPr id="1" name=""/>
        <p:cNvGrpSpPr/>
        <p:nvPr/>
      </p:nvGrpSpPr>
      <p:grpSpPr>
        <a:xfrm>
          <a:off x="0" y="0"/>
          <a:ext cx="0" cy="0"/>
          <a:chOff x="0" y="0"/>
          <a:chExt cx="0" cy="0"/>
        </a:xfrm>
      </p:grpSpPr>
      <p:sp>
        <p:nvSpPr>
          <p:cNvPr id="13" name="Rectangle 12"/>
          <p:cNvSpPr/>
          <p:nvPr/>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 name="Rectangle 1"/>
          <p:cNvSpPr/>
          <p:nvPr/>
        </p:nvSpPr>
        <p:spPr>
          <a:xfrm>
            <a:off x="629841" y="2556933"/>
            <a:ext cx="7891859" cy="82662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7" name="Group 6">
            <a:extLst>
              <a:ext uri="{FF2B5EF4-FFF2-40B4-BE49-F238E27FC236}">
                <a16:creationId xmlns:a16="http://schemas.microsoft.com/office/drawing/2014/main" id="{82BB13CD-9991-4DCA-82E0-1747F3F9BC06}"/>
              </a:ext>
            </a:extLst>
          </p:cNvPr>
          <p:cNvGrpSpPr/>
          <p:nvPr/>
        </p:nvGrpSpPr>
        <p:grpSpPr>
          <a:xfrm>
            <a:off x="994787" y="3020755"/>
            <a:ext cx="775019" cy="174751"/>
            <a:chOff x="1326382" y="4041646"/>
            <a:chExt cx="2597497" cy="653143"/>
          </a:xfrm>
          <a:solidFill>
            <a:srgbClr val="F5333F"/>
          </a:solidFill>
        </p:grpSpPr>
        <p:sp>
          <p:nvSpPr>
            <p:cNvPr id="5"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9"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1"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2"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7"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9" name="Text Placeholder 8">
            <a:extLst>
              <a:ext uri="{FF2B5EF4-FFF2-40B4-BE49-F238E27FC236}">
                <a16:creationId xmlns:a16="http://schemas.microsoft.com/office/drawing/2014/main" id="{EA908F40-8F3C-4F4C-8007-3143C3B7A198}"/>
              </a:ext>
            </a:extLst>
          </p:cNvPr>
          <p:cNvSpPr>
            <a:spLocks noGrp="1"/>
          </p:cNvSpPr>
          <p:nvPr>
            <p:ph type="body" sz="quarter" idx="10" hasCustomPrompt="1"/>
          </p:nvPr>
        </p:nvSpPr>
        <p:spPr>
          <a:xfrm>
            <a:off x="1029406"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16" name="Text Placeholder 8">
            <a:extLst>
              <a:ext uri="{FF2B5EF4-FFF2-40B4-BE49-F238E27FC236}">
                <a16:creationId xmlns:a16="http://schemas.microsoft.com/office/drawing/2014/main" id="{C745C1E1-5162-42F6-91B6-6478A6B73745}"/>
              </a:ext>
            </a:extLst>
          </p:cNvPr>
          <p:cNvSpPr>
            <a:spLocks noGrp="1"/>
          </p:cNvSpPr>
          <p:nvPr>
            <p:ph type="body" sz="quarter" idx="11" hasCustomPrompt="1"/>
          </p:nvPr>
        </p:nvSpPr>
        <p:spPr>
          <a:xfrm>
            <a:off x="1921844"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20" name="Text Placeholder 52">
            <a:extLst>
              <a:ext uri="{FF2B5EF4-FFF2-40B4-BE49-F238E27FC236}">
                <a16:creationId xmlns:a16="http://schemas.microsoft.com/office/drawing/2014/main" id="{4CEA3C57-1AF4-4B62-8E68-78FDAB21F2B9}"/>
              </a:ext>
            </a:extLst>
          </p:cNvPr>
          <p:cNvSpPr>
            <a:spLocks noGrp="1"/>
          </p:cNvSpPr>
          <p:nvPr>
            <p:ph type="body" sz="quarter" idx="12" hasCustomPrompt="1"/>
          </p:nvPr>
        </p:nvSpPr>
        <p:spPr>
          <a:xfrm>
            <a:off x="2868429" y="3714682"/>
            <a:ext cx="2471738" cy="131215"/>
          </a:xfrm>
          <a:prstGeom prst="rect">
            <a:avLst/>
          </a:prstGeom>
        </p:spPr>
        <p:txBody>
          <a:bodyPr/>
          <a:lstStyle>
            <a:lvl1pPr marL="0" indent="0">
              <a:buNone/>
              <a:defRPr sz="900" b="0">
                <a:latin typeface="Proxima Nova Rg" panose="02000506030000020004" pitchFamily="50" charset="0"/>
              </a:defRPr>
            </a:lvl1pPr>
          </a:lstStyle>
          <a:p>
            <a:pPr lvl="0"/>
            <a:r>
              <a:rPr lang="en-IN" dirty="0"/>
              <a:t>Click to add text</a:t>
            </a:r>
          </a:p>
        </p:txBody>
      </p:sp>
      <p:sp>
        <p:nvSpPr>
          <p:cNvPr id="15" name="Date Placeholder 5">
            <a:extLst>
              <a:ext uri="{FF2B5EF4-FFF2-40B4-BE49-F238E27FC236}">
                <a16:creationId xmlns:a16="http://schemas.microsoft.com/office/drawing/2014/main" id="{CAB3B546-51CB-4994-A9F1-8F1962DB7C80}"/>
              </a:ext>
            </a:extLst>
          </p:cNvPr>
          <p:cNvSpPr>
            <a:spLocks noGrp="1"/>
          </p:cNvSpPr>
          <p:nvPr>
            <p:ph type="dt" sz="half" idx="13"/>
          </p:nvPr>
        </p:nvSpPr>
        <p:spPr>
          <a:xfrm>
            <a:off x="636742" y="4767263"/>
            <a:ext cx="2057400" cy="273844"/>
          </a:xfrm>
        </p:spPr>
        <p:txBody>
          <a:bodyPr/>
          <a:lstStyle/>
          <a:p>
            <a:fld id="{EB6B529C-358E-464A-80D3-B4DD91120955}" type="datetime1">
              <a:rPr lang="en-IN" smtClean="0"/>
              <a:t>03/07/19</a:t>
            </a:fld>
            <a:endParaRPr lang="en-IN" dirty="0"/>
          </a:p>
        </p:txBody>
      </p:sp>
      <p:sp>
        <p:nvSpPr>
          <p:cNvPr id="18" name="Slide Number Placeholder 7">
            <a:extLst>
              <a:ext uri="{FF2B5EF4-FFF2-40B4-BE49-F238E27FC236}">
                <a16:creationId xmlns:a16="http://schemas.microsoft.com/office/drawing/2014/main" id="{64FD5022-C834-4670-BF94-5D8ED5DD90FA}"/>
              </a:ext>
            </a:extLst>
          </p:cNvPr>
          <p:cNvSpPr>
            <a:spLocks noGrp="1"/>
          </p:cNvSpPr>
          <p:nvPr>
            <p:ph type="sldNum" sz="quarter" idx="15"/>
          </p:nvPr>
        </p:nvSpPr>
        <p:spPr>
          <a:xfrm>
            <a:off x="6466042" y="4767263"/>
            <a:ext cx="2057400" cy="273844"/>
          </a:xfrm>
        </p:spPr>
        <p:txBody>
          <a:bodyPr/>
          <a:lstStyle/>
          <a:p>
            <a:fld id="{273EEA2F-D825-49D3-9C25-497F06EFD3F7}" type="slidenum">
              <a:rPr lang="en-IN" smtClean="0"/>
              <a:t>‹#›</a:t>
            </a:fld>
            <a:endParaRPr lang="en-IN" dirty="0"/>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1920" y="303610"/>
            <a:ext cx="909780" cy="242888"/>
          </a:xfrm>
          <a:prstGeom prst="rect">
            <a:avLst/>
          </a:prstGeom>
        </p:spPr>
      </p:pic>
      <p:sp>
        <p:nvSpPr>
          <p:cNvPr id="21" name="Rectangle 20"/>
          <p:cNvSpPr/>
          <p:nvPr userDrawn="1"/>
        </p:nvSpPr>
        <p:spPr>
          <a:xfrm>
            <a:off x="0" y="0"/>
            <a:ext cx="9144000" cy="3031236"/>
          </a:xfrm>
          <a:prstGeom prst="rect">
            <a:avLst/>
          </a:prstGeom>
          <a:solidFill>
            <a:srgbClr val="F533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23" name="Rectangle 22"/>
          <p:cNvSpPr/>
          <p:nvPr userDrawn="1"/>
        </p:nvSpPr>
        <p:spPr>
          <a:xfrm>
            <a:off x="629841" y="2535239"/>
            <a:ext cx="7939088" cy="84831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nvGrpSpPr>
          <p:cNvPr id="33" name="Group 32">
            <a:extLst>
              <a:ext uri="{FF2B5EF4-FFF2-40B4-BE49-F238E27FC236}">
                <a16:creationId xmlns:a16="http://schemas.microsoft.com/office/drawing/2014/main" id="{82BB13CD-9991-4DCA-82E0-1747F3F9BC06}"/>
              </a:ext>
            </a:extLst>
          </p:cNvPr>
          <p:cNvGrpSpPr/>
          <p:nvPr userDrawn="1"/>
        </p:nvGrpSpPr>
        <p:grpSpPr>
          <a:xfrm>
            <a:off x="923664" y="3020755"/>
            <a:ext cx="775019" cy="174751"/>
            <a:chOff x="1326382" y="4041646"/>
            <a:chExt cx="2597497" cy="653143"/>
          </a:xfrm>
          <a:solidFill>
            <a:srgbClr val="F5333F"/>
          </a:solidFill>
        </p:grpSpPr>
        <p:sp>
          <p:nvSpPr>
            <p:cNvPr id="34" name="Star: 5 Points 4">
              <a:extLst>
                <a:ext uri="{FF2B5EF4-FFF2-40B4-BE49-F238E27FC236}">
                  <a16:creationId xmlns:a16="http://schemas.microsoft.com/office/drawing/2014/main" id="{EC574380-B5CC-42B5-85BC-EC9DBF89A138}"/>
                </a:ext>
              </a:extLst>
            </p:cNvPr>
            <p:cNvSpPr/>
            <p:nvPr userDrawn="1"/>
          </p:nvSpPr>
          <p:spPr>
            <a:xfrm>
              <a:off x="1326382"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5" name="Star: 5 Points 28">
              <a:extLst>
                <a:ext uri="{FF2B5EF4-FFF2-40B4-BE49-F238E27FC236}">
                  <a16:creationId xmlns:a16="http://schemas.microsoft.com/office/drawing/2014/main" id="{99F9A9C9-93D1-4FA6-9D41-07B027178C6C}"/>
                </a:ext>
              </a:extLst>
            </p:cNvPr>
            <p:cNvSpPr/>
            <p:nvPr userDrawn="1"/>
          </p:nvSpPr>
          <p:spPr>
            <a:xfrm>
              <a:off x="1974500"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6" name="Star: 5 Points 30">
              <a:extLst>
                <a:ext uri="{FF2B5EF4-FFF2-40B4-BE49-F238E27FC236}">
                  <a16:creationId xmlns:a16="http://schemas.microsoft.com/office/drawing/2014/main" id="{33048992-C900-4AEF-9138-0F86855FA5DB}"/>
                </a:ext>
              </a:extLst>
            </p:cNvPr>
            <p:cNvSpPr/>
            <p:nvPr userDrawn="1"/>
          </p:nvSpPr>
          <p:spPr>
            <a:xfrm>
              <a:off x="2622617" y="4041646"/>
              <a:ext cx="653143"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8" name="Star: 5 Points 31">
              <a:extLst>
                <a:ext uri="{FF2B5EF4-FFF2-40B4-BE49-F238E27FC236}">
                  <a16:creationId xmlns:a16="http://schemas.microsoft.com/office/drawing/2014/main" id="{64AA79B2-DB73-404E-8C90-6E74E5C9AA75}"/>
                </a:ext>
              </a:extLst>
            </p:cNvPr>
            <p:cNvSpPr/>
            <p:nvPr userDrawn="1"/>
          </p:nvSpPr>
          <p:spPr>
            <a:xfrm>
              <a:off x="3270737" y="4041646"/>
              <a:ext cx="653142" cy="653143"/>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sp>
          <p:nvSpPr>
            <p:cNvPr id="39" name="Freeform: Shape 36">
              <a:extLst>
                <a:ext uri="{FF2B5EF4-FFF2-40B4-BE49-F238E27FC236}">
                  <a16:creationId xmlns:a16="http://schemas.microsoft.com/office/drawing/2014/main" id="{44E94D08-1C31-47C0-974A-8BAE27476E00}"/>
                </a:ext>
              </a:extLst>
            </p:cNvPr>
            <p:cNvSpPr/>
            <p:nvPr userDrawn="1"/>
          </p:nvSpPr>
          <p:spPr>
            <a:xfrm>
              <a:off x="3597306" y="4041650"/>
              <a:ext cx="326569" cy="653139"/>
            </a:xfrm>
            <a:custGeom>
              <a:avLst/>
              <a:gdLst>
                <a:gd name="connsiteX0" fmla="*/ 0 w 326570"/>
                <a:gd name="connsiteY0" fmla="*/ 0 h 653141"/>
                <a:gd name="connsiteX1" fmla="*/ 77091 w 326570"/>
                <a:gd name="connsiteY1" fmla="*/ 249480 h 653141"/>
                <a:gd name="connsiteX2" fmla="*/ 326570 w 326570"/>
                <a:gd name="connsiteY2" fmla="*/ 249478 h 653141"/>
                <a:gd name="connsiteX3" fmla="*/ 124736 w 326570"/>
                <a:gd name="connsiteY3" fmla="*/ 403663 h 653141"/>
                <a:gd name="connsiteX4" fmla="*/ 201831 w 326570"/>
                <a:gd name="connsiteY4" fmla="*/ 653141 h 653141"/>
                <a:gd name="connsiteX5" fmla="*/ 0 w 326570"/>
                <a:gd name="connsiteY5" fmla="*/ 498953 h 65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570" h="653141">
                  <a:moveTo>
                    <a:pt x="0" y="0"/>
                  </a:moveTo>
                  <a:lnTo>
                    <a:pt x="77091" y="249480"/>
                  </a:lnTo>
                  <a:lnTo>
                    <a:pt x="326570" y="249478"/>
                  </a:lnTo>
                  <a:lnTo>
                    <a:pt x="124736" y="403663"/>
                  </a:lnTo>
                  <a:lnTo>
                    <a:pt x="201831" y="653141"/>
                  </a:lnTo>
                  <a:lnTo>
                    <a:pt x="0" y="498953"/>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13" dirty="0"/>
            </a:p>
          </p:txBody>
        </p:sp>
      </p:grpSp>
      <p:sp>
        <p:nvSpPr>
          <p:cNvPr id="40" name="Text Placeholder 8">
            <a:extLst>
              <a:ext uri="{FF2B5EF4-FFF2-40B4-BE49-F238E27FC236}">
                <a16:creationId xmlns:a16="http://schemas.microsoft.com/office/drawing/2014/main" id="{EA908F40-8F3C-4F4C-8007-3143C3B7A198}"/>
              </a:ext>
            </a:extLst>
          </p:cNvPr>
          <p:cNvSpPr>
            <a:spLocks noGrp="1"/>
          </p:cNvSpPr>
          <p:nvPr>
            <p:ph type="body" sz="quarter" idx="16" hasCustomPrompt="1"/>
          </p:nvPr>
        </p:nvSpPr>
        <p:spPr>
          <a:xfrm>
            <a:off x="958283" y="2721203"/>
            <a:ext cx="846528" cy="249042"/>
          </a:xfrm>
          <a:prstGeom prst="rect">
            <a:avLst/>
          </a:prstGeom>
        </p:spPr>
        <p:txBody>
          <a:bodyPr/>
          <a:lstStyle>
            <a:lvl1pPr marL="0" indent="0">
              <a:buNone/>
              <a:defRPr sz="1350">
                <a:latin typeface="Proxima Nova Rg" pitchFamily="50" charset="0"/>
              </a:defRPr>
            </a:lvl1pPr>
          </a:lstStyle>
          <a:p>
            <a:pPr lvl="0"/>
            <a:r>
              <a:rPr lang="en-IN" dirty="0"/>
              <a:t>Header</a:t>
            </a:r>
          </a:p>
        </p:txBody>
      </p:sp>
      <p:sp>
        <p:nvSpPr>
          <p:cNvPr id="41" name="Text Placeholder 8">
            <a:extLst>
              <a:ext uri="{FF2B5EF4-FFF2-40B4-BE49-F238E27FC236}">
                <a16:creationId xmlns:a16="http://schemas.microsoft.com/office/drawing/2014/main" id="{C745C1E1-5162-42F6-91B6-6478A6B73745}"/>
              </a:ext>
            </a:extLst>
          </p:cNvPr>
          <p:cNvSpPr>
            <a:spLocks noGrp="1"/>
          </p:cNvSpPr>
          <p:nvPr>
            <p:ph type="body" sz="quarter" idx="17" hasCustomPrompt="1"/>
          </p:nvPr>
        </p:nvSpPr>
        <p:spPr>
          <a:xfrm>
            <a:off x="1850721" y="3016014"/>
            <a:ext cx="946585" cy="184232"/>
          </a:xfrm>
          <a:prstGeom prst="rect">
            <a:avLst/>
          </a:prstGeom>
        </p:spPr>
        <p:txBody>
          <a:bodyPr/>
          <a:lstStyle>
            <a:lvl1pPr marL="0" indent="0" algn="l">
              <a:buNone/>
              <a:defRPr sz="800">
                <a:latin typeface="Proxima Nova Rg" panose="02000506030000020004" pitchFamily="50" charset="0"/>
              </a:defRPr>
            </a:lvl1pPr>
          </a:lstStyle>
          <a:p>
            <a:pPr algn="ctr"/>
            <a:r>
              <a:rPr lang="en-US" sz="800" dirty="0">
                <a:latin typeface="Proxima Nova Rg" panose="02000506030000020004" pitchFamily="50" charset="0"/>
              </a:rPr>
              <a:t>Click to add text</a:t>
            </a:r>
          </a:p>
        </p:txBody>
      </p:sp>
      <p:sp>
        <p:nvSpPr>
          <p:cNvPr id="3" name="Title 2"/>
          <p:cNvSpPr>
            <a:spLocks noGrp="1"/>
          </p:cNvSpPr>
          <p:nvPr>
            <p:ph type="title" hasCustomPrompt="1"/>
          </p:nvPr>
        </p:nvSpPr>
        <p:spPr>
          <a:xfrm>
            <a:off x="630238" y="600075"/>
            <a:ext cx="6246812" cy="443979"/>
          </a:xfrm>
        </p:spPr>
        <p:txBody>
          <a:bodyPr/>
          <a:lstStyle>
            <a:lvl1pPr>
              <a:defRPr baseline="0">
                <a:solidFill>
                  <a:schemeClr val="bg1"/>
                </a:solidFill>
              </a:defRPr>
            </a:lvl1pPr>
          </a:lstStyle>
          <a:p>
            <a:r>
              <a:rPr lang="en-US" dirty="0"/>
              <a:t>Click to add title</a:t>
            </a:r>
            <a:endParaRPr lang="en-IN" dirty="0"/>
          </a:p>
        </p:txBody>
      </p:sp>
      <p:pic>
        <p:nvPicPr>
          <p:cNvPr id="30" name="Picture 29">
            <a:extLst>
              <a:ext uri="{FF2B5EF4-FFF2-40B4-BE49-F238E27FC236}">
                <a16:creationId xmlns:a16="http://schemas.microsoft.com/office/drawing/2014/main" id="{621AE993-B717-0648-B9DF-B7E9EF87B7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29288" y="210064"/>
            <a:ext cx="813630" cy="217218"/>
          </a:xfrm>
          <a:prstGeom prst="rect">
            <a:avLst/>
          </a:prstGeom>
        </p:spPr>
      </p:pic>
    </p:spTree>
    <p:extLst>
      <p:ext uri="{BB962C8B-B14F-4D97-AF65-F5344CB8AC3E}">
        <p14:creationId xmlns:p14="http://schemas.microsoft.com/office/powerpoint/2010/main" val="317858433"/>
      </p:ext>
    </p:extLst>
  </p:cSld>
  <p:clrMapOvr>
    <a:masterClrMapping/>
  </p:clrMapOvr>
  <p:extLst>
    <p:ext uri="{DCECCB84-F9BA-43D5-87BE-67443E8EF086}">
      <p15:sldGuideLst xmlns:p15="http://schemas.microsoft.com/office/powerpoint/2012/main">
        <p15:guide id="10" orient="horz" pos="378" userDrawn="1">
          <p15:clr>
            <a:srgbClr val="FBAE40"/>
          </p15:clr>
        </p15:guide>
        <p15:guide id="11" orient="horz" pos="2210" userDrawn="1">
          <p15:clr>
            <a:srgbClr val="FBAE40"/>
          </p15:clr>
        </p15:guide>
        <p15:guide id="12" orient="horz" pos="2130" userDrawn="1">
          <p15:clr>
            <a:srgbClr val="FBAE40"/>
          </p15:clr>
        </p15:guide>
        <p15:guide id="13" orient="horz" pos="1597" userDrawn="1">
          <p15:clr>
            <a:srgbClr val="FBAE40"/>
          </p15:clr>
        </p15:guide>
        <p15:guide id="14" orient="horz" pos="2641" userDrawn="1">
          <p15:clr>
            <a:srgbClr val="FBAE40"/>
          </p15:clr>
        </p15:guide>
        <p15:guide id="15" pos="1134" userDrawn="1">
          <p15:clr>
            <a:srgbClr val="FBAE40"/>
          </p15:clr>
        </p15:guide>
        <p15:guide id="16" pos="43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0238" y="544498"/>
            <a:ext cx="6196824" cy="569927"/>
          </a:xfrm>
          <a:prstGeom prst="rect">
            <a:avLst/>
          </a:prstGeom>
        </p:spPr>
        <p:txBody>
          <a:bodyPr vert="horz" lIns="91440" tIns="45720" rIns="91440" bIns="45720" rtlCol="0" anchor="ctr">
            <a:normAutofit/>
          </a:bodyPr>
          <a:lstStyle/>
          <a:p>
            <a:r>
              <a:rPr lang="en-US" dirty="0"/>
              <a:t>Click to add title</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Proxima Nova Rg" panose="02000506030000020004" pitchFamily="50" charset="0"/>
              </a:defRPr>
            </a:lvl1pPr>
          </a:lstStyle>
          <a:p>
            <a:fld id="{6E6F5B52-1A05-484E-BE74-C10EC951FF81}" type="datetime1">
              <a:rPr lang="en-IN" smtClean="0"/>
              <a:t>03/07/19</a:t>
            </a:fld>
            <a:endParaRPr lang="en-IN"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Proxima Nova Rg" panose="02000506030000020004" pitchFamily="50" charset="0"/>
              </a:defRPr>
            </a:lvl1pPr>
          </a:lstStyle>
          <a:p>
            <a:fld id="{273EEA2F-D825-49D3-9C25-497F06EFD3F7}" type="slidenum">
              <a:rPr lang="en-IN" smtClean="0"/>
              <a:pPr/>
              <a:t>‹#›</a:t>
            </a:fld>
            <a:endParaRPr lang="en-IN" dirty="0"/>
          </a:p>
        </p:txBody>
      </p:sp>
      <p:pic>
        <p:nvPicPr>
          <p:cNvPr id="7" name="Picture 6">
            <a:extLst>
              <a:ext uri="{FF2B5EF4-FFF2-40B4-BE49-F238E27FC236}">
                <a16:creationId xmlns:a16="http://schemas.microsoft.com/office/drawing/2014/main" id="{D3333836-CD3B-4BE8-AAF1-88EE59E38E23}"/>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929762" y="209484"/>
            <a:ext cx="814046" cy="217219"/>
          </a:xfrm>
          <a:prstGeom prst="rect">
            <a:avLst/>
          </a:prstGeom>
        </p:spPr>
      </p:pic>
    </p:spTree>
    <p:extLst>
      <p:ext uri="{BB962C8B-B14F-4D97-AF65-F5344CB8AC3E}">
        <p14:creationId xmlns:p14="http://schemas.microsoft.com/office/powerpoint/2010/main" val="3969708414"/>
      </p:ext>
    </p:extLst>
  </p:cSld>
  <p:clrMap bg1="lt1" tx1="dk1" bg2="lt2" tx2="dk2" accent1="accent1" accent2="accent2" accent3="accent3" accent4="accent4" accent5="accent5" accent6="accent6" hlink="hlink" folHlink="folHlink"/>
  <p:sldLayoutIdLst>
    <p:sldLayoutId id="2147483718" r:id="rId1"/>
    <p:sldLayoutId id="2147483699" r:id="rId2"/>
    <p:sldLayoutId id="2147483700" r:id="rId3"/>
    <p:sldLayoutId id="2147483701" r:id="rId4"/>
    <p:sldLayoutId id="2147483702" r:id="rId5"/>
    <p:sldLayoutId id="2147483703" r:id="rId6"/>
    <p:sldLayoutId id="2147483704" r:id="rId7"/>
    <p:sldLayoutId id="2147483706" r:id="rId8"/>
    <p:sldLayoutId id="2147483708" r:id="rId9"/>
    <p:sldLayoutId id="2147483710" r:id="rId10"/>
    <p:sldLayoutId id="2147483711" r:id="rId11"/>
    <p:sldLayoutId id="2147483713" r:id="rId12"/>
    <p:sldLayoutId id="2147483712" r:id="rId13"/>
    <p:sldLayoutId id="2147483714" r:id="rId14"/>
    <p:sldLayoutId id="2147483715" r:id="rId15"/>
    <p:sldLayoutId id="2147483716" r:id="rId16"/>
    <p:sldLayoutId id="2147483717" r:id="rId17"/>
    <p:sldLayoutId id="2147483722" r:id="rId18"/>
  </p:sldLayoutIdLst>
  <p:hf hdr="0"/>
  <p:txStyles>
    <p:titleStyle>
      <a:lvl1pPr algn="l" defTabSz="685800" rtl="0" eaLnBrk="1" latinLnBrk="0" hangingPunct="1">
        <a:lnSpc>
          <a:spcPct val="90000"/>
        </a:lnSpc>
        <a:spcBef>
          <a:spcPct val="0"/>
        </a:spcBef>
        <a:buNone/>
        <a:defRPr sz="3600" kern="1200">
          <a:solidFill>
            <a:schemeClr val="tx1"/>
          </a:solidFill>
          <a:latin typeface="Neue Plak" panose="020B0804030202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29.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555037" y="2114911"/>
            <a:ext cx="6895272" cy="1171985"/>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IN" sz="4000" dirty="0">
                <a:latin typeface="Proxima Nova Light" panose="02000506030000020004" pitchFamily="2" charset="77"/>
              </a:rPr>
              <a:t>Android</a:t>
            </a: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1" y="716037"/>
            <a:ext cx="1655704"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fld id="{330D92EB-81BB-3B43-94C7-8FE4C43F772A}" type="datetime1">
              <a:rPr lang="en-IN" smtClean="0"/>
              <a:t>03/07/19</a:t>
            </a:fld>
            <a:endParaRPr lang="en-IN" dirty="0"/>
          </a:p>
        </p:txBody>
      </p:sp>
      <p:sp>
        <p:nvSpPr>
          <p:cNvPr id="3" name="Slide Number Placeholder 2"/>
          <p:cNvSpPr>
            <a:spLocks noGrp="1"/>
          </p:cNvSpPr>
          <p:nvPr>
            <p:ph type="sldNum" sz="quarter" idx="12"/>
          </p:nvPr>
        </p:nvSpPr>
        <p:spPr/>
        <p:txBody>
          <a:bodyPr/>
          <a:lstStyle/>
          <a:p>
            <a:fld id="{273EEA2F-D825-49D3-9C25-497F06EFD3F7}" type="slidenum">
              <a:rPr lang="en-IN" smtClean="0"/>
              <a:pPr/>
              <a:t>1</a:t>
            </a:fld>
            <a:endParaRPr lang="en-IN" dirty="0"/>
          </a:p>
        </p:txBody>
      </p:sp>
    </p:spTree>
    <p:extLst>
      <p:ext uri="{BB962C8B-B14F-4D97-AF65-F5344CB8AC3E}">
        <p14:creationId xmlns:p14="http://schemas.microsoft.com/office/powerpoint/2010/main" val="254100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F6B04D-FB44-E449-A7F1-7F9C25FEBA35}"/>
              </a:ext>
            </a:extLst>
          </p:cNvPr>
          <p:cNvSpPr>
            <a:spLocks noGrp="1"/>
          </p:cNvSpPr>
          <p:nvPr>
            <p:ph idx="15"/>
          </p:nvPr>
        </p:nvSpPr>
        <p:spPr>
          <a:xfrm>
            <a:off x="1116012" y="1159012"/>
            <a:ext cx="7399338" cy="2825475"/>
          </a:xfrm>
        </p:spPr>
        <p:txBody>
          <a:bodyPr/>
          <a:lstStyle/>
          <a:p>
            <a:pPr marL="342900" indent="-342900" algn="l">
              <a:buFont typeface="+mj-lt"/>
              <a:buAutoNum type="arabicPeriod"/>
            </a:pPr>
            <a:r>
              <a:rPr lang="en-US" dirty="0"/>
              <a:t>Call </a:t>
            </a:r>
            <a:r>
              <a:rPr lang="en-US" dirty="0" err="1"/>
              <a:t>getSharedPreferencesMethod</a:t>
            </a:r>
            <a:endParaRPr lang="en-US" dirty="0"/>
          </a:p>
          <a:p>
            <a:pPr marL="342900" indent="-342900" algn="l">
              <a:buFont typeface="+mj-lt"/>
              <a:buAutoNum type="arabicPeriod"/>
            </a:pPr>
            <a:r>
              <a:rPr lang="en-US" dirty="0"/>
              <a:t>Save Data in </a:t>
            </a:r>
            <a:r>
              <a:rPr lang="en-US" dirty="0" err="1"/>
              <a:t>Sharedpreference</a:t>
            </a:r>
            <a:endParaRPr lang="en-US" dirty="0"/>
          </a:p>
          <a:p>
            <a:pPr marL="342900" indent="-342900" algn="l">
              <a:buFont typeface="+mj-lt"/>
              <a:buAutoNum type="arabicPeriod"/>
            </a:pPr>
            <a:r>
              <a:rPr lang="en-US" dirty="0"/>
              <a:t>Read Data in </a:t>
            </a:r>
            <a:r>
              <a:rPr lang="en-US" dirty="0" err="1"/>
              <a:t>Sharedpreference</a:t>
            </a:r>
            <a:endParaRPr lang="en-US" dirty="0"/>
          </a:p>
          <a:p>
            <a:pPr marL="342900" indent="-342900" algn="l">
              <a:buFont typeface="+mj-lt"/>
              <a:buAutoNum type="arabicPeriod"/>
            </a:pPr>
            <a:r>
              <a:rPr lang="en-US" dirty="0"/>
              <a:t>Remove Data or Clear all Data</a:t>
            </a:r>
          </a:p>
        </p:txBody>
      </p:sp>
      <p:sp>
        <p:nvSpPr>
          <p:cNvPr id="4" name="Date Placeholder 3">
            <a:extLst>
              <a:ext uri="{FF2B5EF4-FFF2-40B4-BE49-F238E27FC236}">
                <a16:creationId xmlns:a16="http://schemas.microsoft.com/office/drawing/2014/main" id="{456EB3C6-B778-A54F-8B9E-6E349AB5CB03}"/>
              </a:ext>
            </a:extLst>
          </p:cNvPr>
          <p:cNvSpPr>
            <a:spLocks noGrp="1"/>
          </p:cNvSpPr>
          <p:nvPr>
            <p:ph type="dt" sz="half" idx="16"/>
          </p:nvPr>
        </p:nvSpPr>
        <p:spPr/>
        <p:txBody>
          <a:bodyPr/>
          <a:lstStyle/>
          <a:p>
            <a:fld id="{AAC8EB75-20B8-FA41-8A25-CB9D4F4E068B}" type="datetime1">
              <a:rPr lang="en-IN" smtClean="0"/>
              <a:t>03/07/19</a:t>
            </a:fld>
            <a:endParaRPr lang="en-IN" dirty="0"/>
          </a:p>
        </p:txBody>
      </p:sp>
      <p:sp>
        <p:nvSpPr>
          <p:cNvPr id="5" name="Slide Number Placeholder 4">
            <a:extLst>
              <a:ext uri="{FF2B5EF4-FFF2-40B4-BE49-F238E27FC236}">
                <a16:creationId xmlns:a16="http://schemas.microsoft.com/office/drawing/2014/main" id="{9AC871F6-B132-574E-9E7A-0925E562E71E}"/>
              </a:ext>
            </a:extLst>
          </p:cNvPr>
          <p:cNvSpPr>
            <a:spLocks noGrp="1"/>
          </p:cNvSpPr>
          <p:nvPr>
            <p:ph type="sldNum" sz="quarter" idx="12"/>
          </p:nvPr>
        </p:nvSpPr>
        <p:spPr/>
        <p:txBody>
          <a:bodyPr/>
          <a:lstStyle/>
          <a:p>
            <a:fld id="{273EEA2F-D825-49D3-9C25-497F06EFD3F7}" type="slidenum">
              <a:rPr lang="en-IN" smtClean="0"/>
              <a:t>10</a:t>
            </a:fld>
            <a:endParaRPr lang="en-IN" dirty="0"/>
          </a:p>
        </p:txBody>
      </p:sp>
      <p:sp>
        <p:nvSpPr>
          <p:cNvPr id="6" name="Title 5">
            <a:extLst>
              <a:ext uri="{FF2B5EF4-FFF2-40B4-BE49-F238E27FC236}">
                <a16:creationId xmlns:a16="http://schemas.microsoft.com/office/drawing/2014/main" id="{A3060C41-733A-9F48-B30B-5EDF5FDF8D74}"/>
              </a:ext>
            </a:extLst>
          </p:cNvPr>
          <p:cNvSpPr>
            <a:spLocks noGrp="1"/>
          </p:cNvSpPr>
          <p:nvPr>
            <p:ph type="title"/>
          </p:nvPr>
        </p:nvSpPr>
        <p:spPr>
          <a:xfrm>
            <a:off x="316679" y="121966"/>
            <a:ext cx="4428576" cy="382564"/>
          </a:xfrm>
        </p:spPr>
        <p:txBody>
          <a:bodyPr/>
          <a:lstStyle/>
          <a:p>
            <a:r>
              <a:rPr lang="en-US" dirty="0"/>
              <a:t>Creating a </a:t>
            </a:r>
            <a:r>
              <a:rPr lang="en-US" dirty="0" err="1"/>
              <a:t>SharedPrefrences</a:t>
            </a:r>
            <a:endParaRPr lang="en-US" dirty="0"/>
          </a:p>
        </p:txBody>
      </p:sp>
    </p:spTree>
    <p:extLst>
      <p:ext uri="{BB962C8B-B14F-4D97-AF65-F5344CB8AC3E}">
        <p14:creationId xmlns:p14="http://schemas.microsoft.com/office/powerpoint/2010/main" val="1134868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DB8D152-C6D0-934A-B1F0-C29DF2BB8F04}"/>
              </a:ext>
            </a:extLst>
          </p:cNvPr>
          <p:cNvSpPr>
            <a:spLocks noGrp="1"/>
          </p:cNvSpPr>
          <p:nvPr>
            <p:ph type="dt" sz="half" idx="16"/>
          </p:nvPr>
        </p:nvSpPr>
        <p:spPr/>
        <p:txBody>
          <a:bodyPr/>
          <a:lstStyle/>
          <a:p>
            <a:fld id="{AAC8EB75-20B8-FA41-8A25-CB9D4F4E068B}" type="datetime1">
              <a:rPr lang="en-IN" smtClean="0"/>
              <a:t>03/07/19</a:t>
            </a:fld>
            <a:endParaRPr lang="en-IN" dirty="0"/>
          </a:p>
        </p:txBody>
      </p:sp>
      <p:sp>
        <p:nvSpPr>
          <p:cNvPr id="5" name="Slide Number Placeholder 4">
            <a:extLst>
              <a:ext uri="{FF2B5EF4-FFF2-40B4-BE49-F238E27FC236}">
                <a16:creationId xmlns:a16="http://schemas.microsoft.com/office/drawing/2014/main" id="{EF397FC2-E0D9-2045-AEF8-B064868B8846}"/>
              </a:ext>
            </a:extLst>
          </p:cNvPr>
          <p:cNvSpPr>
            <a:spLocks noGrp="1"/>
          </p:cNvSpPr>
          <p:nvPr>
            <p:ph type="sldNum" sz="quarter" idx="12"/>
          </p:nvPr>
        </p:nvSpPr>
        <p:spPr/>
        <p:txBody>
          <a:bodyPr/>
          <a:lstStyle/>
          <a:p>
            <a:fld id="{273EEA2F-D825-49D3-9C25-497F06EFD3F7}" type="slidenum">
              <a:rPr lang="en-IN" smtClean="0"/>
              <a:t>11</a:t>
            </a:fld>
            <a:endParaRPr lang="en-IN" dirty="0"/>
          </a:p>
        </p:txBody>
      </p:sp>
      <p:sp>
        <p:nvSpPr>
          <p:cNvPr id="6" name="Title 5">
            <a:extLst>
              <a:ext uri="{FF2B5EF4-FFF2-40B4-BE49-F238E27FC236}">
                <a16:creationId xmlns:a16="http://schemas.microsoft.com/office/drawing/2014/main" id="{EC7851FD-44D5-8540-8A1E-53F8732318C0}"/>
              </a:ext>
            </a:extLst>
          </p:cNvPr>
          <p:cNvSpPr>
            <a:spLocks noGrp="1"/>
          </p:cNvSpPr>
          <p:nvPr>
            <p:ph type="title"/>
          </p:nvPr>
        </p:nvSpPr>
        <p:spPr>
          <a:xfrm>
            <a:off x="316679" y="121966"/>
            <a:ext cx="4399700" cy="382564"/>
          </a:xfrm>
        </p:spPr>
        <p:txBody>
          <a:bodyPr/>
          <a:lstStyle/>
          <a:p>
            <a:r>
              <a:rPr lang="en-US" dirty="0"/>
              <a:t>Save Data in </a:t>
            </a:r>
            <a:r>
              <a:rPr lang="en-US" dirty="0" err="1"/>
              <a:t>SharedPreference</a:t>
            </a:r>
            <a:endParaRPr lang="en-US" dirty="0"/>
          </a:p>
        </p:txBody>
      </p:sp>
      <p:pic>
        <p:nvPicPr>
          <p:cNvPr id="7" name="Picture 6">
            <a:extLst>
              <a:ext uri="{FF2B5EF4-FFF2-40B4-BE49-F238E27FC236}">
                <a16:creationId xmlns:a16="http://schemas.microsoft.com/office/drawing/2014/main" id="{0BA5FFD9-3DF9-5D4D-80EA-E94492AD0CCA}"/>
              </a:ext>
            </a:extLst>
          </p:cNvPr>
          <p:cNvPicPr>
            <a:picLocks noChangeAspect="1"/>
          </p:cNvPicPr>
          <p:nvPr/>
        </p:nvPicPr>
        <p:blipFill>
          <a:blip r:embed="rId2"/>
          <a:stretch>
            <a:fillRect/>
          </a:stretch>
        </p:blipFill>
        <p:spPr>
          <a:xfrm>
            <a:off x="144379" y="1898249"/>
            <a:ext cx="8999621" cy="1704392"/>
          </a:xfrm>
          <a:prstGeom prst="rect">
            <a:avLst/>
          </a:prstGeom>
        </p:spPr>
      </p:pic>
    </p:spTree>
    <p:extLst>
      <p:ext uri="{BB962C8B-B14F-4D97-AF65-F5344CB8AC3E}">
        <p14:creationId xmlns:p14="http://schemas.microsoft.com/office/powerpoint/2010/main" val="2366541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0502EF0-3ECC-B94D-A196-FEDDB4DE8689}"/>
              </a:ext>
            </a:extLst>
          </p:cNvPr>
          <p:cNvSpPr>
            <a:spLocks noGrp="1"/>
          </p:cNvSpPr>
          <p:nvPr>
            <p:ph type="title"/>
          </p:nvPr>
        </p:nvSpPr>
        <p:spPr>
          <a:xfrm>
            <a:off x="1997025" y="2290546"/>
            <a:ext cx="5250798" cy="562407"/>
          </a:xfrm>
        </p:spPr>
        <p:txBody>
          <a:bodyPr/>
          <a:lstStyle/>
          <a:p>
            <a:r>
              <a:rPr lang="en-US" dirty="0"/>
              <a:t>Demo Shared Preferences</a:t>
            </a:r>
          </a:p>
        </p:txBody>
      </p:sp>
      <p:sp>
        <p:nvSpPr>
          <p:cNvPr id="4" name="Date Placeholder 3">
            <a:extLst>
              <a:ext uri="{FF2B5EF4-FFF2-40B4-BE49-F238E27FC236}">
                <a16:creationId xmlns:a16="http://schemas.microsoft.com/office/drawing/2014/main" id="{2A28816B-4900-3E48-83BC-C3CA13791856}"/>
              </a:ext>
            </a:extLst>
          </p:cNvPr>
          <p:cNvSpPr>
            <a:spLocks noGrp="1"/>
          </p:cNvSpPr>
          <p:nvPr>
            <p:ph type="dt" sz="half" idx="10"/>
          </p:nvPr>
        </p:nvSpPr>
        <p:spPr/>
        <p:txBody>
          <a:bodyPr/>
          <a:lstStyle/>
          <a:p>
            <a:fld id="{AAC8EB75-20B8-FA41-8A25-CB9D4F4E068B}" type="datetime1">
              <a:rPr lang="en-IN" smtClean="0"/>
              <a:t>03/07/19</a:t>
            </a:fld>
            <a:endParaRPr lang="en-IN" dirty="0"/>
          </a:p>
        </p:txBody>
      </p:sp>
      <p:sp>
        <p:nvSpPr>
          <p:cNvPr id="5" name="Slide Number Placeholder 4">
            <a:extLst>
              <a:ext uri="{FF2B5EF4-FFF2-40B4-BE49-F238E27FC236}">
                <a16:creationId xmlns:a16="http://schemas.microsoft.com/office/drawing/2014/main" id="{8930819A-9B56-EE45-BA62-9976351B6111}"/>
              </a:ext>
            </a:extLst>
          </p:cNvPr>
          <p:cNvSpPr>
            <a:spLocks noGrp="1"/>
          </p:cNvSpPr>
          <p:nvPr>
            <p:ph type="sldNum" sz="quarter" idx="12"/>
          </p:nvPr>
        </p:nvSpPr>
        <p:spPr/>
        <p:txBody>
          <a:bodyPr/>
          <a:lstStyle/>
          <a:p>
            <a:fld id="{273EEA2F-D825-49D3-9C25-497F06EFD3F7}" type="slidenum">
              <a:rPr lang="en-IN" smtClean="0"/>
              <a:t>12</a:t>
            </a:fld>
            <a:endParaRPr lang="en-IN" dirty="0"/>
          </a:p>
        </p:txBody>
      </p:sp>
    </p:spTree>
    <p:extLst>
      <p:ext uri="{BB962C8B-B14F-4D97-AF65-F5344CB8AC3E}">
        <p14:creationId xmlns:p14="http://schemas.microsoft.com/office/powerpoint/2010/main" val="700340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D688639-4C26-0544-9099-4207408F10CF}"/>
              </a:ext>
            </a:extLst>
          </p:cNvPr>
          <p:cNvSpPr>
            <a:spLocks noGrp="1"/>
          </p:cNvSpPr>
          <p:nvPr>
            <p:ph idx="15"/>
          </p:nvPr>
        </p:nvSpPr>
        <p:spPr>
          <a:xfrm>
            <a:off x="470213" y="856587"/>
            <a:ext cx="8231025" cy="1061287"/>
          </a:xfrm>
        </p:spPr>
        <p:txBody>
          <a:bodyPr/>
          <a:lstStyle/>
          <a:p>
            <a:r>
              <a:rPr lang="en-US" dirty="0"/>
              <a:t>Android can read/write files to internal as well as external storage. Applications have access to an application-specific directory where preferences and </a:t>
            </a:r>
            <a:r>
              <a:rPr lang="en-US" dirty="0" err="1"/>
              <a:t>sqlite</a:t>
            </a:r>
            <a:r>
              <a:rPr lang="en-US" dirty="0"/>
              <a:t> databases are also stored. Every Activity has helpers to get the writeable directory. File I/O API is a subset of the normal Java File API.</a:t>
            </a:r>
          </a:p>
        </p:txBody>
      </p:sp>
      <p:sp>
        <p:nvSpPr>
          <p:cNvPr id="3" name="Date Placeholder 2">
            <a:extLst>
              <a:ext uri="{FF2B5EF4-FFF2-40B4-BE49-F238E27FC236}">
                <a16:creationId xmlns:a16="http://schemas.microsoft.com/office/drawing/2014/main" id="{0798C07E-87F6-694D-98CF-BF1C1E33A749}"/>
              </a:ext>
            </a:extLst>
          </p:cNvPr>
          <p:cNvSpPr>
            <a:spLocks noGrp="1"/>
          </p:cNvSpPr>
          <p:nvPr>
            <p:ph type="dt" sz="half" idx="16"/>
          </p:nvPr>
        </p:nvSpPr>
        <p:spPr/>
        <p:txBody>
          <a:bodyPr/>
          <a:lstStyle/>
          <a:p>
            <a:fld id="{7DD0C667-8BB3-D74C-86FC-7D0CD1167351}" type="datetime1">
              <a:rPr lang="en-IN" smtClean="0"/>
              <a:t>03/07/19</a:t>
            </a:fld>
            <a:endParaRPr lang="en-IN" dirty="0"/>
          </a:p>
        </p:txBody>
      </p:sp>
      <p:sp>
        <p:nvSpPr>
          <p:cNvPr id="5" name="Slide Number Placeholder 4">
            <a:extLst>
              <a:ext uri="{FF2B5EF4-FFF2-40B4-BE49-F238E27FC236}">
                <a16:creationId xmlns:a16="http://schemas.microsoft.com/office/drawing/2014/main" id="{1B30AA3B-3725-6341-80BE-9D07207B4A64}"/>
              </a:ext>
            </a:extLst>
          </p:cNvPr>
          <p:cNvSpPr>
            <a:spLocks noGrp="1"/>
          </p:cNvSpPr>
          <p:nvPr>
            <p:ph type="sldNum" sz="quarter" idx="12"/>
          </p:nvPr>
        </p:nvSpPr>
        <p:spPr/>
        <p:txBody>
          <a:bodyPr/>
          <a:lstStyle/>
          <a:p>
            <a:fld id="{273EEA2F-D825-49D3-9C25-497F06EFD3F7}" type="slidenum">
              <a:rPr lang="en-IN" smtClean="0"/>
              <a:t>13</a:t>
            </a:fld>
            <a:endParaRPr lang="en-IN" dirty="0"/>
          </a:p>
        </p:txBody>
      </p:sp>
      <p:sp>
        <p:nvSpPr>
          <p:cNvPr id="6" name="Title 5">
            <a:extLst>
              <a:ext uri="{FF2B5EF4-FFF2-40B4-BE49-F238E27FC236}">
                <a16:creationId xmlns:a16="http://schemas.microsoft.com/office/drawing/2014/main" id="{DFBD37F6-5B1E-8947-9BBC-BF2BD38A3118}"/>
              </a:ext>
            </a:extLst>
          </p:cNvPr>
          <p:cNvSpPr>
            <a:spLocks noGrp="1"/>
          </p:cNvSpPr>
          <p:nvPr>
            <p:ph type="title"/>
          </p:nvPr>
        </p:nvSpPr>
        <p:spPr/>
        <p:txBody>
          <a:bodyPr/>
          <a:lstStyle/>
          <a:p>
            <a:r>
              <a:rPr lang="en-US" dirty="0"/>
              <a:t>Local Files</a:t>
            </a:r>
          </a:p>
        </p:txBody>
      </p:sp>
      <p:pic>
        <p:nvPicPr>
          <p:cNvPr id="9" name="Picture 8">
            <a:extLst>
              <a:ext uri="{FF2B5EF4-FFF2-40B4-BE49-F238E27FC236}">
                <a16:creationId xmlns:a16="http://schemas.microsoft.com/office/drawing/2014/main" id="{08DAB1ED-C0F3-D349-B881-3A1131CC0345}"/>
              </a:ext>
            </a:extLst>
          </p:cNvPr>
          <p:cNvPicPr>
            <a:picLocks noChangeAspect="1"/>
          </p:cNvPicPr>
          <p:nvPr/>
        </p:nvPicPr>
        <p:blipFill>
          <a:blip r:embed="rId2"/>
          <a:stretch>
            <a:fillRect/>
          </a:stretch>
        </p:blipFill>
        <p:spPr>
          <a:xfrm>
            <a:off x="13725" y="2838468"/>
            <a:ext cx="9144000" cy="1448445"/>
          </a:xfrm>
          <a:prstGeom prst="rect">
            <a:avLst/>
          </a:prstGeom>
        </p:spPr>
      </p:pic>
    </p:spTree>
    <p:extLst>
      <p:ext uri="{BB962C8B-B14F-4D97-AF65-F5344CB8AC3E}">
        <p14:creationId xmlns:p14="http://schemas.microsoft.com/office/powerpoint/2010/main" val="2369873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D688639-4C26-0544-9099-4207408F10CF}"/>
              </a:ext>
            </a:extLst>
          </p:cNvPr>
          <p:cNvSpPr>
            <a:spLocks noGrp="1"/>
          </p:cNvSpPr>
          <p:nvPr>
            <p:ph idx="15"/>
          </p:nvPr>
        </p:nvSpPr>
        <p:spPr>
          <a:xfrm>
            <a:off x="470213" y="856588"/>
            <a:ext cx="8231025" cy="616078"/>
          </a:xfrm>
        </p:spPr>
        <p:txBody>
          <a:bodyPr/>
          <a:lstStyle/>
          <a:p>
            <a:r>
              <a:rPr lang="en-US" dirty="0"/>
              <a:t>Reading the file back is then just using a Buffered Reader and then building the text into a String Buffer</a:t>
            </a:r>
          </a:p>
        </p:txBody>
      </p:sp>
      <p:sp>
        <p:nvSpPr>
          <p:cNvPr id="3" name="Date Placeholder 2">
            <a:extLst>
              <a:ext uri="{FF2B5EF4-FFF2-40B4-BE49-F238E27FC236}">
                <a16:creationId xmlns:a16="http://schemas.microsoft.com/office/drawing/2014/main" id="{0798C07E-87F6-694D-98CF-BF1C1E33A749}"/>
              </a:ext>
            </a:extLst>
          </p:cNvPr>
          <p:cNvSpPr>
            <a:spLocks noGrp="1"/>
          </p:cNvSpPr>
          <p:nvPr>
            <p:ph type="dt" sz="half" idx="16"/>
          </p:nvPr>
        </p:nvSpPr>
        <p:spPr/>
        <p:txBody>
          <a:bodyPr/>
          <a:lstStyle/>
          <a:p>
            <a:fld id="{7DD0C667-8BB3-D74C-86FC-7D0CD1167351}" type="datetime1">
              <a:rPr lang="en-IN" smtClean="0"/>
              <a:t>03/07/19</a:t>
            </a:fld>
            <a:endParaRPr lang="en-IN" dirty="0"/>
          </a:p>
        </p:txBody>
      </p:sp>
      <p:sp>
        <p:nvSpPr>
          <p:cNvPr id="5" name="Slide Number Placeholder 4">
            <a:extLst>
              <a:ext uri="{FF2B5EF4-FFF2-40B4-BE49-F238E27FC236}">
                <a16:creationId xmlns:a16="http://schemas.microsoft.com/office/drawing/2014/main" id="{1B30AA3B-3725-6341-80BE-9D07207B4A64}"/>
              </a:ext>
            </a:extLst>
          </p:cNvPr>
          <p:cNvSpPr>
            <a:spLocks noGrp="1"/>
          </p:cNvSpPr>
          <p:nvPr>
            <p:ph type="sldNum" sz="quarter" idx="12"/>
          </p:nvPr>
        </p:nvSpPr>
        <p:spPr/>
        <p:txBody>
          <a:bodyPr/>
          <a:lstStyle/>
          <a:p>
            <a:fld id="{273EEA2F-D825-49D3-9C25-497F06EFD3F7}" type="slidenum">
              <a:rPr lang="en-IN" smtClean="0"/>
              <a:t>14</a:t>
            </a:fld>
            <a:endParaRPr lang="en-IN" dirty="0"/>
          </a:p>
        </p:txBody>
      </p:sp>
      <p:sp>
        <p:nvSpPr>
          <p:cNvPr id="6" name="Title 5">
            <a:extLst>
              <a:ext uri="{FF2B5EF4-FFF2-40B4-BE49-F238E27FC236}">
                <a16:creationId xmlns:a16="http://schemas.microsoft.com/office/drawing/2014/main" id="{DFBD37F6-5B1E-8947-9BBC-BF2BD38A3118}"/>
              </a:ext>
            </a:extLst>
          </p:cNvPr>
          <p:cNvSpPr>
            <a:spLocks noGrp="1"/>
          </p:cNvSpPr>
          <p:nvPr>
            <p:ph type="title"/>
          </p:nvPr>
        </p:nvSpPr>
        <p:spPr/>
        <p:txBody>
          <a:bodyPr/>
          <a:lstStyle/>
          <a:p>
            <a:r>
              <a:rPr lang="en-US" dirty="0"/>
              <a:t>Local Files</a:t>
            </a:r>
          </a:p>
        </p:txBody>
      </p:sp>
      <p:pic>
        <p:nvPicPr>
          <p:cNvPr id="2" name="Picture 1">
            <a:extLst>
              <a:ext uri="{FF2B5EF4-FFF2-40B4-BE49-F238E27FC236}">
                <a16:creationId xmlns:a16="http://schemas.microsoft.com/office/drawing/2014/main" id="{DFE639E7-5E04-8648-A289-2D17A5959BE6}"/>
              </a:ext>
            </a:extLst>
          </p:cNvPr>
          <p:cNvPicPr>
            <a:picLocks noChangeAspect="1"/>
          </p:cNvPicPr>
          <p:nvPr/>
        </p:nvPicPr>
        <p:blipFill>
          <a:blip r:embed="rId2"/>
          <a:stretch>
            <a:fillRect/>
          </a:stretch>
        </p:blipFill>
        <p:spPr>
          <a:xfrm>
            <a:off x="0" y="1716389"/>
            <a:ext cx="9144000" cy="2082738"/>
          </a:xfrm>
          <a:prstGeom prst="rect">
            <a:avLst/>
          </a:prstGeom>
        </p:spPr>
      </p:pic>
    </p:spTree>
    <p:extLst>
      <p:ext uri="{BB962C8B-B14F-4D97-AF65-F5344CB8AC3E}">
        <p14:creationId xmlns:p14="http://schemas.microsoft.com/office/powerpoint/2010/main" val="3485850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E0022F5-B819-7F49-9C92-D04682AAAB84}"/>
              </a:ext>
            </a:extLst>
          </p:cNvPr>
          <p:cNvSpPr>
            <a:spLocks noGrp="1"/>
          </p:cNvSpPr>
          <p:nvPr>
            <p:ph type="title"/>
          </p:nvPr>
        </p:nvSpPr>
        <p:spPr>
          <a:xfrm>
            <a:off x="1657350" y="2290546"/>
            <a:ext cx="5990568" cy="562407"/>
          </a:xfrm>
        </p:spPr>
        <p:txBody>
          <a:bodyPr/>
          <a:lstStyle/>
          <a:p>
            <a:pPr algn="ctr"/>
            <a:r>
              <a:rPr lang="en-US" dirty="0"/>
              <a:t>Demo Local Files</a:t>
            </a:r>
          </a:p>
        </p:txBody>
      </p:sp>
      <p:sp>
        <p:nvSpPr>
          <p:cNvPr id="4" name="Date Placeholder 3">
            <a:extLst>
              <a:ext uri="{FF2B5EF4-FFF2-40B4-BE49-F238E27FC236}">
                <a16:creationId xmlns:a16="http://schemas.microsoft.com/office/drawing/2014/main" id="{430922F6-4209-C243-83AA-DAA07751FD0D}"/>
              </a:ext>
            </a:extLst>
          </p:cNvPr>
          <p:cNvSpPr>
            <a:spLocks noGrp="1"/>
          </p:cNvSpPr>
          <p:nvPr>
            <p:ph type="dt" sz="half" idx="10"/>
          </p:nvPr>
        </p:nvSpPr>
        <p:spPr/>
        <p:txBody>
          <a:bodyPr/>
          <a:lstStyle/>
          <a:p>
            <a:fld id="{AAC8EB75-20B8-FA41-8A25-CB9D4F4E068B}" type="datetime1">
              <a:rPr lang="en-IN" smtClean="0"/>
              <a:t>03/07/19</a:t>
            </a:fld>
            <a:endParaRPr lang="en-IN" dirty="0"/>
          </a:p>
        </p:txBody>
      </p:sp>
      <p:sp>
        <p:nvSpPr>
          <p:cNvPr id="5" name="Slide Number Placeholder 4">
            <a:extLst>
              <a:ext uri="{FF2B5EF4-FFF2-40B4-BE49-F238E27FC236}">
                <a16:creationId xmlns:a16="http://schemas.microsoft.com/office/drawing/2014/main" id="{9ADD4A7E-3E32-3840-BE86-3BFA0A7EA227}"/>
              </a:ext>
            </a:extLst>
          </p:cNvPr>
          <p:cNvSpPr>
            <a:spLocks noGrp="1"/>
          </p:cNvSpPr>
          <p:nvPr>
            <p:ph type="sldNum" sz="quarter" idx="12"/>
          </p:nvPr>
        </p:nvSpPr>
        <p:spPr/>
        <p:txBody>
          <a:bodyPr/>
          <a:lstStyle/>
          <a:p>
            <a:fld id="{273EEA2F-D825-49D3-9C25-497F06EFD3F7}" type="slidenum">
              <a:rPr lang="en-IN" smtClean="0"/>
              <a:t>15</a:t>
            </a:fld>
            <a:endParaRPr lang="en-IN" dirty="0"/>
          </a:p>
        </p:txBody>
      </p:sp>
    </p:spTree>
    <p:extLst>
      <p:ext uri="{BB962C8B-B14F-4D97-AF65-F5344CB8AC3E}">
        <p14:creationId xmlns:p14="http://schemas.microsoft.com/office/powerpoint/2010/main" val="2416478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555037" y="2114911"/>
            <a:ext cx="6895272" cy="1171985"/>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IN" sz="4000" dirty="0">
                <a:latin typeface="Proxima Nova Light" panose="02000506030000020004" pitchFamily="2" charset="77"/>
              </a:rPr>
              <a:t>Thank You!</a:t>
            </a: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2370" y="0"/>
            <a:ext cx="1356542" cy="1577482"/>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157111" y="716037"/>
            <a:ext cx="1655704" cy="131112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solidFill>
                <a:schemeClr val="bg1"/>
              </a:solidFill>
            </a:endParaRPr>
          </a:p>
          <a:p>
            <a:r>
              <a:rPr lang="en-US" sz="1400" i="1" dirty="0"/>
              <a:t>    #LifeKoKaroLift</a:t>
            </a:r>
          </a:p>
        </p:txBody>
      </p:sp>
      <p:sp>
        <p:nvSpPr>
          <p:cNvPr id="2" name="Date Placeholder 1"/>
          <p:cNvSpPr>
            <a:spLocks noGrp="1"/>
          </p:cNvSpPr>
          <p:nvPr>
            <p:ph type="dt" sz="half" idx="10"/>
          </p:nvPr>
        </p:nvSpPr>
        <p:spPr/>
        <p:txBody>
          <a:bodyPr/>
          <a:lstStyle/>
          <a:p>
            <a:fld id="{05F9FE4C-6887-C742-8AA6-90375168B633}" type="datetime1">
              <a:rPr lang="en-IN" smtClean="0"/>
              <a:t>03/07/19</a:t>
            </a:fld>
            <a:endParaRPr lang="en-IN" dirty="0"/>
          </a:p>
        </p:txBody>
      </p:sp>
      <p:sp>
        <p:nvSpPr>
          <p:cNvPr id="3" name="Slide Number Placeholder 2"/>
          <p:cNvSpPr>
            <a:spLocks noGrp="1"/>
          </p:cNvSpPr>
          <p:nvPr>
            <p:ph type="sldNum" sz="quarter" idx="12"/>
          </p:nvPr>
        </p:nvSpPr>
        <p:spPr/>
        <p:txBody>
          <a:bodyPr/>
          <a:lstStyle/>
          <a:p>
            <a:fld id="{273EEA2F-D825-49D3-9C25-497F06EFD3F7}" type="slidenum">
              <a:rPr lang="en-IN" smtClean="0"/>
              <a:pPr/>
              <a:t>16</a:t>
            </a:fld>
            <a:endParaRPr lang="en-IN" dirty="0"/>
          </a:p>
        </p:txBody>
      </p:sp>
    </p:spTree>
    <p:extLst>
      <p:ext uri="{BB962C8B-B14F-4D97-AF65-F5344CB8AC3E}">
        <p14:creationId xmlns:p14="http://schemas.microsoft.com/office/powerpoint/2010/main" val="1885528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Google Shape;397;p24"/>
          <p:cNvPicPr preferRelativeResize="0">
            <a:picLocks noGrp="1"/>
          </p:cNvPicPr>
          <p:nvPr>
            <p:ph type="pic" idx="2"/>
          </p:nvPr>
        </p:nvPicPr>
        <p:blipFill rotWithShape="1">
          <a:blip r:embed="rId3">
            <a:alphaModFix/>
          </a:blip>
          <a:srcRect t="7698" b="7698"/>
          <a:stretch/>
        </p:blipFill>
        <p:spPr>
          <a:xfrm>
            <a:off x="0" y="-11"/>
            <a:ext cx="9144000" cy="5143500"/>
          </a:xfrm>
          <a:prstGeom prst="rect">
            <a:avLst/>
          </a:prstGeom>
          <a:noFill/>
          <a:ln>
            <a:noFill/>
          </a:ln>
        </p:spPr>
      </p:pic>
      <p:sp>
        <p:nvSpPr>
          <p:cNvPr id="398" name="Google Shape;398;p24"/>
          <p:cNvSpPr txBox="1">
            <a:spLocks noGrp="1"/>
          </p:cNvSpPr>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6C36027-EA19-5546-BD93-2BE9B7E2B92B}" type="datetime1">
              <a:rPr lang="en-IN" sz="900" smtClean="0">
                <a:solidFill>
                  <a:srgbClr val="E72D3F"/>
                </a:solidFill>
                <a:latin typeface="Proxima Nova"/>
                <a:ea typeface="Proxima Nova"/>
                <a:cs typeface="Proxima Nova"/>
                <a:sym typeface="Proxima Nova"/>
              </a:rPr>
              <a:t>03/07/19</a:t>
            </a:fld>
            <a:endParaRPr sz="900">
              <a:solidFill>
                <a:srgbClr val="E72D3F"/>
              </a:solidFill>
              <a:latin typeface="Proxima Nova"/>
              <a:ea typeface="Proxima Nova"/>
              <a:cs typeface="Proxima Nova"/>
              <a:sym typeface="Proxima Nova"/>
            </a:endParaRPr>
          </a:p>
        </p:txBody>
      </p:sp>
      <p:sp>
        <p:nvSpPr>
          <p:cNvPr id="399" name="Google Shape;399;p24"/>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z="900">
                <a:solidFill>
                  <a:srgbClr val="E72D3F"/>
                </a:solidFill>
                <a:latin typeface="Proxima Nova"/>
                <a:ea typeface="Proxima Nova"/>
                <a:cs typeface="Proxima Nova"/>
                <a:sym typeface="Proxima Nova"/>
              </a:rPr>
              <a:t>2</a:t>
            </a:fld>
            <a:endParaRPr sz="900">
              <a:solidFill>
                <a:srgbClr val="E72D3F"/>
              </a:solidFill>
              <a:latin typeface="Proxima Nova"/>
              <a:ea typeface="Proxima Nova"/>
              <a:cs typeface="Proxima Nova"/>
              <a:sym typeface="Proxima Nova"/>
            </a:endParaRPr>
          </a:p>
        </p:txBody>
      </p:sp>
      <p:pic>
        <p:nvPicPr>
          <p:cNvPr id="400" name="Google Shape;400;p24"/>
          <p:cNvPicPr preferRelativeResize="0"/>
          <p:nvPr/>
        </p:nvPicPr>
        <p:blipFill rotWithShape="1">
          <a:blip r:embed="rId4">
            <a:alphaModFix/>
          </a:blip>
          <a:srcRect/>
          <a:stretch/>
        </p:blipFill>
        <p:spPr>
          <a:xfrm>
            <a:off x="635172" y="0"/>
            <a:ext cx="3259769" cy="4041775"/>
          </a:xfrm>
          <a:prstGeom prst="rect">
            <a:avLst/>
          </a:prstGeom>
          <a:noFill/>
          <a:ln>
            <a:noFill/>
          </a:ln>
        </p:spPr>
      </p:pic>
      <p:sp>
        <p:nvSpPr>
          <p:cNvPr id="401" name="Google Shape;401;p24"/>
          <p:cNvSpPr txBox="1"/>
          <p:nvPr/>
        </p:nvSpPr>
        <p:spPr>
          <a:xfrm>
            <a:off x="733779" y="1063036"/>
            <a:ext cx="3133209" cy="1648396"/>
          </a:xfrm>
          <a:prstGeom prst="rect">
            <a:avLst/>
          </a:prstGeom>
          <a:noFill/>
          <a:ln>
            <a:noFill/>
          </a:ln>
        </p:spPr>
        <p:txBody>
          <a:bodyPr spcFirstLastPara="1" wrap="square" lIns="91425" tIns="45700" rIns="91425" bIns="45700" anchor="t" anchorCtr="0">
            <a:noAutofit/>
          </a:bodyPr>
          <a:lstStyle/>
          <a:p>
            <a:pPr algn="ctr">
              <a:lnSpc>
                <a:spcPct val="90000"/>
              </a:lnSpc>
              <a:buClr>
                <a:srgbClr val="000000"/>
              </a:buClr>
              <a:buSzPts val="1800"/>
            </a:pPr>
            <a:r>
              <a:rPr lang="en-IN" sz="1800" b="1" i="0" u="none" strike="noStrike" cap="none" dirty="0">
                <a:solidFill>
                  <a:srgbClr val="FFFFFF"/>
                </a:solidFill>
                <a:latin typeface="Proxima Nova"/>
                <a:ea typeface="Proxima Nova"/>
                <a:cs typeface="Proxima Nova"/>
                <a:sym typeface="Proxima Nova"/>
              </a:rPr>
              <a:t>Course :</a:t>
            </a:r>
            <a:r>
              <a:rPr lang="en-IN" dirty="0">
                <a:solidFill>
                  <a:schemeClr val="lt1"/>
                </a:solidFill>
                <a:latin typeface="Proxima Nova"/>
                <a:ea typeface="Proxima Nova"/>
                <a:cs typeface="Proxima Nova"/>
                <a:sym typeface="Proxima Nova"/>
              </a:rPr>
              <a:t>  Android</a:t>
            </a:r>
            <a:endParaRPr dirty="0">
              <a:solidFill>
                <a:schemeClr val="lt1"/>
              </a:solidFill>
            </a:endParaRPr>
          </a:p>
          <a:p>
            <a:pPr algn="ctr">
              <a:lnSpc>
                <a:spcPct val="90000"/>
              </a:lnSpc>
              <a:spcBef>
                <a:spcPts val="1000"/>
              </a:spcBef>
              <a:buClr>
                <a:srgbClr val="000000"/>
              </a:buClr>
              <a:buSzPts val="1800"/>
            </a:pPr>
            <a:r>
              <a:rPr lang="en-IN" sz="1800" b="1" i="0" u="none" strike="noStrike" cap="none" dirty="0">
                <a:solidFill>
                  <a:srgbClr val="FFFFFF"/>
                </a:solidFill>
                <a:latin typeface="Proxima Nova"/>
                <a:ea typeface="Proxima Nova"/>
                <a:cs typeface="Proxima Nova"/>
                <a:sym typeface="Proxima Nova"/>
              </a:rPr>
              <a:t>Lecture </a:t>
            </a:r>
            <a:r>
              <a:rPr lang="en-IN" sz="1800" b="1" dirty="0">
                <a:solidFill>
                  <a:srgbClr val="FFFFFF"/>
                </a:solidFill>
                <a:latin typeface="Proxima Nova"/>
                <a:ea typeface="Proxima Nova"/>
                <a:cs typeface="Proxima Nova"/>
                <a:sym typeface="Proxima Nova"/>
              </a:rPr>
              <a:t>On</a:t>
            </a:r>
            <a:r>
              <a:rPr lang="en-IN" sz="1800" b="1" i="0" u="none" strike="noStrike" cap="none" dirty="0">
                <a:solidFill>
                  <a:srgbClr val="FFFFFF"/>
                </a:solidFill>
                <a:latin typeface="Proxima Nova"/>
                <a:ea typeface="Proxima Nova"/>
                <a:cs typeface="Proxima Nova"/>
                <a:sym typeface="Proxima Nova"/>
              </a:rPr>
              <a:t> :</a:t>
            </a:r>
            <a:r>
              <a:rPr lang="en-IN" dirty="0">
                <a:solidFill>
                  <a:srgbClr val="FFFFFF"/>
                </a:solidFill>
                <a:latin typeface="Proxima Nova"/>
                <a:ea typeface="Proxima Nova"/>
                <a:cs typeface="Proxima Nova"/>
                <a:sym typeface="Proxima Nova"/>
              </a:rPr>
              <a:t> Data</a:t>
            </a:r>
          </a:p>
          <a:p>
            <a:pPr algn="ctr">
              <a:lnSpc>
                <a:spcPct val="90000"/>
              </a:lnSpc>
              <a:spcBef>
                <a:spcPts val="1000"/>
              </a:spcBef>
              <a:buClr>
                <a:srgbClr val="000000"/>
              </a:buClr>
              <a:buSzPts val="1800"/>
            </a:pPr>
            <a:r>
              <a:rPr lang="en-IN" dirty="0">
                <a:solidFill>
                  <a:srgbClr val="FFFFFF"/>
                </a:solidFill>
                <a:latin typeface="Proxima Nova"/>
                <a:ea typeface="Proxima Nova"/>
                <a:cs typeface="Proxima Nova"/>
                <a:sym typeface="Proxima Nova"/>
              </a:rPr>
              <a:t>Storage –II</a:t>
            </a:r>
          </a:p>
          <a:p>
            <a:pPr algn="ctr">
              <a:lnSpc>
                <a:spcPct val="90000"/>
              </a:lnSpc>
              <a:spcBef>
                <a:spcPts val="1000"/>
              </a:spcBef>
              <a:buClr>
                <a:srgbClr val="000000"/>
              </a:buClr>
              <a:buSzPts val="1800"/>
            </a:pPr>
            <a:r>
              <a:rPr lang="en-IN" sz="1800" b="1" i="0" u="none" strike="noStrike" cap="none" dirty="0">
                <a:solidFill>
                  <a:srgbClr val="FFFFFF"/>
                </a:solidFill>
                <a:latin typeface="Proxima Nova"/>
                <a:ea typeface="Proxima Nova"/>
                <a:cs typeface="Proxima Nova"/>
                <a:sym typeface="Proxima Nova"/>
              </a:rPr>
              <a:t>Instructor :</a:t>
            </a:r>
            <a:r>
              <a:rPr lang="en-IN" dirty="0">
                <a:solidFill>
                  <a:schemeClr val="lt1"/>
                </a:solidFill>
                <a:latin typeface="Proxima Nova"/>
                <a:ea typeface="Proxima Nova"/>
                <a:cs typeface="Proxima Nova"/>
                <a:sym typeface="Proxima Nova"/>
              </a:rPr>
              <a:t> Rohit Jain</a:t>
            </a:r>
            <a:endParaRPr sz="1800" b="0" i="0" u="none" strike="noStrike" cap="none" dirty="0">
              <a:solidFill>
                <a:schemeClr val="lt1"/>
              </a:solidFill>
              <a:latin typeface="Proxima Nova"/>
              <a:ea typeface="Proxima Nova"/>
              <a:cs typeface="Proxima Nova"/>
              <a:sym typeface="Proxima Nova"/>
            </a:endParaRPr>
          </a:p>
        </p:txBody>
      </p:sp>
      <p:pic>
        <p:nvPicPr>
          <p:cNvPr id="402" name="Google Shape;402;p24"/>
          <p:cNvPicPr preferRelativeResize="0"/>
          <p:nvPr/>
        </p:nvPicPr>
        <p:blipFill rotWithShape="1">
          <a:blip r:embed="rId5">
            <a:alphaModFix/>
          </a:blip>
          <a:srcRect/>
          <a:stretch/>
        </p:blipFill>
        <p:spPr>
          <a:xfrm>
            <a:off x="7929288" y="210064"/>
            <a:ext cx="813630" cy="217218"/>
          </a:xfrm>
          <a:prstGeom prst="rect">
            <a:avLst/>
          </a:prstGeom>
          <a:noFill/>
          <a:ln>
            <a:noFill/>
          </a:ln>
        </p:spPr>
      </p:pic>
    </p:spTree>
    <p:extLst>
      <p:ext uri="{BB962C8B-B14F-4D97-AF65-F5344CB8AC3E}">
        <p14:creationId xmlns:p14="http://schemas.microsoft.com/office/powerpoint/2010/main" val="3651386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38175" y="4767263"/>
            <a:ext cx="2057400" cy="273844"/>
          </a:xfrm>
          <a:prstGeom prst="rect">
            <a:avLst/>
          </a:prstGeom>
        </p:spPr>
        <p:txBody>
          <a:bodyPr/>
          <a:lstStyle/>
          <a:p>
            <a:fld id="{396593F5-6942-624B-8688-4BABC64E2CFF}" type="datetime1">
              <a:rPr lang="en-IN" sz="900" smtClean="0">
                <a:latin typeface="Proxima Nova Rg" pitchFamily="50" charset="0"/>
              </a:rPr>
              <a:t>03/07/19</a:t>
            </a:fld>
            <a:endParaRPr lang="en-IN" sz="900" dirty="0">
              <a:latin typeface="Proxima Nova Rg" pitchFamily="50" charset="0"/>
            </a:endParaRPr>
          </a:p>
        </p:txBody>
      </p:sp>
      <p:sp>
        <p:nvSpPr>
          <p:cNvPr id="5"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67475" y="4767263"/>
            <a:ext cx="2057400" cy="273844"/>
          </a:xfrm>
          <a:prstGeom prst="rect">
            <a:avLst/>
          </a:prstGeom>
        </p:spPr>
        <p:txBody>
          <a:bodyPr/>
          <a:lstStyle/>
          <a:p>
            <a:pPr algn="r"/>
            <a:fld id="{273EEA2F-D825-49D3-9C25-497F06EFD3F7}" type="slidenum">
              <a:rPr lang="en-IN" sz="900" smtClean="0">
                <a:latin typeface="Proxima Nova Rg" pitchFamily="50" charset="0"/>
              </a:rPr>
              <a:pPr algn="r"/>
              <a:t>3</a:t>
            </a:fld>
            <a:endParaRPr lang="en-IN" sz="900" dirty="0">
              <a:latin typeface="Proxima Nova Rg" pitchFamily="50" charset="0"/>
            </a:endParaRPr>
          </a:p>
        </p:txBody>
      </p:sp>
      <p:sp>
        <p:nvSpPr>
          <p:cNvPr id="7" name="TextBox 6">
            <a:extLst>
              <a:ext uri="{FF2B5EF4-FFF2-40B4-BE49-F238E27FC236}">
                <a16:creationId xmlns:a16="http://schemas.microsoft.com/office/drawing/2014/main" id="{175B5BA6-3156-5A4C-BACA-31C89C4A78BF}"/>
              </a:ext>
            </a:extLst>
          </p:cNvPr>
          <p:cNvSpPr txBox="1"/>
          <p:nvPr/>
        </p:nvSpPr>
        <p:spPr>
          <a:xfrm>
            <a:off x="638175" y="654907"/>
            <a:ext cx="4432418" cy="523220"/>
          </a:xfrm>
          <a:prstGeom prst="rect">
            <a:avLst/>
          </a:prstGeom>
          <a:noFill/>
        </p:spPr>
        <p:txBody>
          <a:bodyPr wrap="square" rtlCol="0">
            <a:spAutoFit/>
          </a:bodyPr>
          <a:lstStyle/>
          <a:p>
            <a:r>
              <a:rPr lang="en-US" sz="2800" dirty="0">
                <a:solidFill>
                  <a:schemeClr val="bg1"/>
                </a:solidFill>
              </a:rPr>
              <a:t>In the last class we covered… </a:t>
            </a:r>
          </a:p>
        </p:txBody>
      </p:sp>
      <p:sp>
        <p:nvSpPr>
          <p:cNvPr id="2" name="Footer Placeholder 1"/>
          <p:cNvSpPr>
            <a:spLocks noGrp="1"/>
          </p:cNvSpPr>
          <p:nvPr>
            <p:ph type="ftr" sz="quarter" idx="11"/>
          </p:nvPr>
        </p:nvSpPr>
        <p:spPr/>
        <p:txBody>
          <a:bodyPr/>
          <a:lstStyle/>
          <a:p>
            <a:r>
              <a:rPr lang="en-IN" dirty="0"/>
              <a:t>Android| Java</a:t>
            </a:r>
          </a:p>
          <a:p>
            <a:endParaRPr lang="en-IN" dirty="0"/>
          </a:p>
        </p:txBody>
      </p:sp>
      <p:sp>
        <p:nvSpPr>
          <p:cNvPr id="4" name="TextBox 3">
            <a:extLst>
              <a:ext uri="{FF2B5EF4-FFF2-40B4-BE49-F238E27FC236}">
                <a16:creationId xmlns:a16="http://schemas.microsoft.com/office/drawing/2014/main" id="{3DF92272-DC25-FB46-9988-34F01E206387}"/>
              </a:ext>
            </a:extLst>
          </p:cNvPr>
          <p:cNvSpPr txBox="1"/>
          <p:nvPr/>
        </p:nvSpPr>
        <p:spPr>
          <a:xfrm>
            <a:off x="866274" y="1607419"/>
            <a:ext cx="4937760" cy="923330"/>
          </a:xfrm>
          <a:prstGeom prst="rect">
            <a:avLst/>
          </a:prstGeom>
          <a:noFill/>
        </p:spPr>
        <p:txBody>
          <a:bodyPr wrap="square" rtlCol="0">
            <a:spAutoFit/>
          </a:bodyPr>
          <a:lstStyle/>
          <a:p>
            <a:pPr marL="342900" indent="-342900">
              <a:buFont typeface="+mj-lt"/>
              <a:buAutoNum type="arabicPeriod"/>
            </a:pPr>
            <a:r>
              <a:rPr lang="en-US" dirty="0">
                <a:solidFill>
                  <a:schemeClr val="bg1"/>
                </a:solidFill>
              </a:rPr>
              <a:t>RDBMS</a:t>
            </a:r>
          </a:p>
          <a:p>
            <a:pPr marL="342900" indent="-342900">
              <a:buFont typeface="+mj-lt"/>
              <a:buAutoNum type="arabicPeriod"/>
            </a:pPr>
            <a:r>
              <a:rPr lang="en-US" dirty="0">
                <a:solidFill>
                  <a:schemeClr val="bg1"/>
                </a:solidFill>
              </a:rPr>
              <a:t>SQL Lite</a:t>
            </a:r>
          </a:p>
          <a:p>
            <a:pPr marL="342900" indent="-342900">
              <a:buFont typeface="+mj-lt"/>
              <a:buAutoNum type="arabicPeriod"/>
            </a:pPr>
            <a:r>
              <a:rPr lang="en-US" dirty="0">
                <a:solidFill>
                  <a:schemeClr val="bg1"/>
                </a:solidFill>
              </a:rPr>
              <a:t>Crud App in SQL Lite </a:t>
            </a:r>
          </a:p>
        </p:txBody>
      </p:sp>
    </p:spTree>
    <p:extLst>
      <p:ext uri="{BB962C8B-B14F-4D97-AF65-F5344CB8AC3E}">
        <p14:creationId xmlns:p14="http://schemas.microsoft.com/office/powerpoint/2010/main" val="3775512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5">
            <a:extLst>
              <a:ext uri="{FF2B5EF4-FFF2-40B4-BE49-F238E27FC236}">
                <a16:creationId xmlns:a16="http://schemas.microsoft.com/office/drawing/2014/main" id="{CAB3B546-51CB-4994-A9F1-8F1962DB7C80}"/>
              </a:ext>
            </a:extLst>
          </p:cNvPr>
          <p:cNvSpPr>
            <a:spLocks noGrp="1"/>
          </p:cNvSpPr>
          <p:nvPr>
            <p:ph type="dt" sz="half" idx="10"/>
          </p:nvPr>
        </p:nvSpPr>
        <p:spPr>
          <a:xfrm>
            <a:off x="638175" y="4767263"/>
            <a:ext cx="2057400" cy="273844"/>
          </a:xfrm>
          <a:prstGeom prst="rect">
            <a:avLst/>
          </a:prstGeom>
        </p:spPr>
        <p:txBody>
          <a:bodyPr/>
          <a:lstStyle/>
          <a:p>
            <a:fld id="{396593F5-6942-624B-8688-4BABC64E2CFF}" type="datetime1">
              <a:rPr lang="en-IN" sz="900" smtClean="0">
                <a:latin typeface="Proxima Nova Rg" pitchFamily="50" charset="0"/>
              </a:rPr>
              <a:t>03/07/19</a:t>
            </a:fld>
            <a:endParaRPr lang="en-IN" sz="900" dirty="0">
              <a:latin typeface="Proxima Nova Rg" pitchFamily="50" charset="0"/>
            </a:endParaRPr>
          </a:p>
        </p:txBody>
      </p:sp>
      <p:sp>
        <p:nvSpPr>
          <p:cNvPr id="5" name="Slide Number Placeholder 7">
            <a:extLst>
              <a:ext uri="{FF2B5EF4-FFF2-40B4-BE49-F238E27FC236}">
                <a16:creationId xmlns:a16="http://schemas.microsoft.com/office/drawing/2014/main" id="{64FD5022-C834-4670-BF94-5D8ED5DD90FA}"/>
              </a:ext>
            </a:extLst>
          </p:cNvPr>
          <p:cNvSpPr>
            <a:spLocks noGrp="1"/>
          </p:cNvSpPr>
          <p:nvPr>
            <p:ph type="sldNum" sz="quarter" idx="12"/>
          </p:nvPr>
        </p:nvSpPr>
        <p:spPr>
          <a:xfrm>
            <a:off x="6467475" y="4767263"/>
            <a:ext cx="2057400" cy="273844"/>
          </a:xfrm>
          <a:prstGeom prst="rect">
            <a:avLst/>
          </a:prstGeom>
        </p:spPr>
        <p:txBody>
          <a:bodyPr/>
          <a:lstStyle/>
          <a:p>
            <a:pPr algn="r"/>
            <a:fld id="{273EEA2F-D825-49D3-9C25-497F06EFD3F7}" type="slidenum">
              <a:rPr lang="en-IN" sz="900" smtClean="0">
                <a:latin typeface="Proxima Nova Rg" pitchFamily="50" charset="0"/>
              </a:rPr>
              <a:pPr algn="r"/>
              <a:t>4</a:t>
            </a:fld>
            <a:endParaRPr lang="en-IN" sz="900" dirty="0">
              <a:latin typeface="Proxima Nova Rg" pitchFamily="50" charset="0"/>
            </a:endParaRPr>
          </a:p>
        </p:txBody>
      </p:sp>
      <p:sp>
        <p:nvSpPr>
          <p:cNvPr id="7" name="TextBox 6">
            <a:extLst>
              <a:ext uri="{FF2B5EF4-FFF2-40B4-BE49-F238E27FC236}">
                <a16:creationId xmlns:a16="http://schemas.microsoft.com/office/drawing/2014/main" id="{175B5BA6-3156-5A4C-BACA-31C89C4A78BF}"/>
              </a:ext>
            </a:extLst>
          </p:cNvPr>
          <p:cNvSpPr txBox="1"/>
          <p:nvPr/>
        </p:nvSpPr>
        <p:spPr>
          <a:xfrm>
            <a:off x="638175" y="654907"/>
            <a:ext cx="4432418" cy="523220"/>
          </a:xfrm>
          <a:prstGeom prst="rect">
            <a:avLst/>
          </a:prstGeom>
          <a:noFill/>
        </p:spPr>
        <p:txBody>
          <a:bodyPr wrap="square" rtlCol="0">
            <a:spAutoFit/>
          </a:bodyPr>
          <a:lstStyle/>
          <a:p>
            <a:r>
              <a:rPr lang="en-US" sz="2800" dirty="0">
                <a:solidFill>
                  <a:schemeClr val="bg1"/>
                </a:solidFill>
              </a:rPr>
              <a:t>Today’s Agenda</a:t>
            </a:r>
          </a:p>
        </p:txBody>
      </p:sp>
      <p:sp>
        <p:nvSpPr>
          <p:cNvPr id="2" name="Footer Placeholder 1"/>
          <p:cNvSpPr>
            <a:spLocks noGrp="1"/>
          </p:cNvSpPr>
          <p:nvPr>
            <p:ph type="ftr" sz="quarter" idx="11"/>
          </p:nvPr>
        </p:nvSpPr>
        <p:spPr/>
        <p:txBody>
          <a:bodyPr/>
          <a:lstStyle/>
          <a:p>
            <a:r>
              <a:rPr lang="en-IN" dirty="0"/>
              <a:t>Android| Java</a:t>
            </a:r>
          </a:p>
          <a:p>
            <a:endParaRPr lang="en-IN" dirty="0"/>
          </a:p>
        </p:txBody>
      </p:sp>
      <p:sp>
        <p:nvSpPr>
          <p:cNvPr id="4" name="TextBox 3">
            <a:extLst>
              <a:ext uri="{FF2B5EF4-FFF2-40B4-BE49-F238E27FC236}">
                <a16:creationId xmlns:a16="http://schemas.microsoft.com/office/drawing/2014/main" id="{9937059F-4927-B24C-9F3E-435604E8AE2C}"/>
              </a:ext>
            </a:extLst>
          </p:cNvPr>
          <p:cNvSpPr txBox="1"/>
          <p:nvPr/>
        </p:nvSpPr>
        <p:spPr>
          <a:xfrm>
            <a:off x="1010653" y="1636295"/>
            <a:ext cx="6728059" cy="646331"/>
          </a:xfrm>
          <a:prstGeom prst="rect">
            <a:avLst/>
          </a:prstGeom>
          <a:noFill/>
        </p:spPr>
        <p:txBody>
          <a:bodyPr wrap="square" rtlCol="0">
            <a:spAutoFit/>
          </a:bodyPr>
          <a:lstStyle/>
          <a:p>
            <a:pPr marL="342900" indent="-342900">
              <a:buFont typeface="+mj-lt"/>
              <a:buAutoNum type="arabicPeriod"/>
            </a:pPr>
            <a:r>
              <a:rPr lang="en-US" dirty="0" err="1">
                <a:solidFill>
                  <a:schemeClr val="bg1"/>
                </a:solidFill>
              </a:rPr>
              <a:t>SharedPrefrences</a:t>
            </a:r>
            <a:endParaRPr lang="en-US" dirty="0">
              <a:solidFill>
                <a:schemeClr val="bg1"/>
              </a:solidFill>
            </a:endParaRPr>
          </a:p>
          <a:p>
            <a:pPr marL="342900" indent="-342900">
              <a:buFont typeface="+mj-lt"/>
              <a:buAutoNum type="arabicPeriod"/>
            </a:pPr>
            <a:r>
              <a:rPr lang="en-US" dirty="0">
                <a:solidFill>
                  <a:schemeClr val="bg1"/>
                </a:solidFill>
              </a:rPr>
              <a:t>Android File System</a:t>
            </a:r>
          </a:p>
        </p:txBody>
      </p:sp>
    </p:spTree>
    <p:extLst>
      <p:ext uri="{BB962C8B-B14F-4D97-AF65-F5344CB8AC3E}">
        <p14:creationId xmlns:p14="http://schemas.microsoft.com/office/powerpoint/2010/main" val="2615419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F9F0A4F0-FE4F-394F-AF80-54C76F0E4898}"/>
              </a:ext>
            </a:extLst>
          </p:cNvPr>
          <p:cNvSpPr>
            <a:spLocks noGrp="1"/>
          </p:cNvSpPr>
          <p:nvPr>
            <p:ph idx="15"/>
          </p:nvPr>
        </p:nvSpPr>
        <p:spPr>
          <a:xfrm>
            <a:off x="831154" y="1159012"/>
            <a:ext cx="7080812" cy="2825475"/>
          </a:xfrm>
        </p:spPr>
        <p:txBody>
          <a:bodyPr/>
          <a:lstStyle/>
          <a:p>
            <a:pPr marL="285750" indent="-285750" algn="l">
              <a:buFont typeface="Arial" panose="020B0604020202020204" pitchFamily="34" charset="0"/>
              <a:buChar char="•"/>
            </a:pPr>
            <a:r>
              <a:rPr lang="en-US" dirty="0"/>
              <a:t>Used for app preferences, keys and session information.</a:t>
            </a:r>
          </a:p>
          <a:p>
            <a:pPr marL="285750" indent="-285750" algn="l">
              <a:buFont typeface="Arial" panose="020B0604020202020204" pitchFamily="34" charset="0"/>
              <a:buChar char="•"/>
            </a:pPr>
            <a:r>
              <a:rPr lang="en-US" dirty="0"/>
              <a:t>Settings can be persisted for your application by using </a:t>
            </a:r>
            <a:r>
              <a:rPr lang="en-US" dirty="0" err="1"/>
              <a:t>SharedPreferences</a:t>
            </a:r>
            <a:r>
              <a:rPr lang="en-US" dirty="0"/>
              <a:t> to persist key-value pairs.</a:t>
            </a:r>
          </a:p>
          <a:p>
            <a:pPr marL="285750" indent="-285750" algn="l">
              <a:buFont typeface="Arial" panose="020B0604020202020204" pitchFamily="34" charset="0"/>
              <a:buChar char="•"/>
            </a:pPr>
            <a:r>
              <a:rPr lang="en-US" dirty="0"/>
              <a:t>In order to store data to the </a:t>
            </a:r>
            <a:r>
              <a:rPr lang="en-US" dirty="0" err="1"/>
              <a:t>SharedPreferences</a:t>
            </a:r>
            <a:r>
              <a:rPr lang="en-US" dirty="0"/>
              <a:t> you need to first instantiate an instance of the </a:t>
            </a:r>
            <a:r>
              <a:rPr lang="en-US" dirty="0" err="1"/>
              <a:t>SharedPreferences</a:t>
            </a:r>
            <a:endParaRPr lang="en-US" dirty="0"/>
          </a:p>
          <a:p>
            <a:pPr marL="285750" indent="-285750" algn="l">
              <a:buFont typeface="Arial" panose="020B0604020202020204" pitchFamily="34" charset="0"/>
              <a:buChar char="•"/>
            </a:pPr>
            <a:r>
              <a:rPr lang="en-IN" dirty="0"/>
              <a:t>When the user interacts with a preference UI, e.g., an </a:t>
            </a:r>
            <a:r>
              <a:rPr lang="en-IN" dirty="0" err="1"/>
              <a:t>EditTextPreference</a:t>
            </a:r>
            <a:r>
              <a:rPr lang="en-IN" dirty="0"/>
              <a:t> and changes its default value, then the new value is stored in the default preference file.</a:t>
            </a:r>
            <a:endParaRPr lang="en-US" dirty="0"/>
          </a:p>
        </p:txBody>
      </p:sp>
      <p:sp>
        <p:nvSpPr>
          <p:cNvPr id="3" name="Date Placeholder 2">
            <a:extLst>
              <a:ext uri="{FF2B5EF4-FFF2-40B4-BE49-F238E27FC236}">
                <a16:creationId xmlns:a16="http://schemas.microsoft.com/office/drawing/2014/main" id="{DB94923B-F147-024F-A3BC-311B5CC9C47E}"/>
              </a:ext>
            </a:extLst>
          </p:cNvPr>
          <p:cNvSpPr>
            <a:spLocks noGrp="1"/>
          </p:cNvSpPr>
          <p:nvPr>
            <p:ph type="dt" sz="half" idx="16"/>
          </p:nvPr>
        </p:nvSpPr>
        <p:spPr/>
        <p:txBody>
          <a:bodyPr/>
          <a:lstStyle/>
          <a:p>
            <a:fld id="{7DD0C667-8BB3-D74C-86FC-7D0CD1167351}" type="datetime1">
              <a:rPr lang="en-IN" smtClean="0"/>
              <a:t>03/07/19</a:t>
            </a:fld>
            <a:endParaRPr lang="en-IN" dirty="0"/>
          </a:p>
        </p:txBody>
      </p:sp>
      <p:sp>
        <p:nvSpPr>
          <p:cNvPr id="5" name="Slide Number Placeholder 4">
            <a:extLst>
              <a:ext uri="{FF2B5EF4-FFF2-40B4-BE49-F238E27FC236}">
                <a16:creationId xmlns:a16="http://schemas.microsoft.com/office/drawing/2014/main" id="{60332305-0481-C447-BEBC-4A8A1209C4C2}"/>
              </a:ext>
            </a:extLst>
          </p:cNvPr>
          <p:cNvSpPr>
            <a:spLocks noGrp="1"/>
          </p:cNvSpPr>
          <p:nvPr>
            <p:ph type="sldNum" sz="quarter" idx="12"/>
          </p:nvPr>
        </p:nvSpPr>
        <p:spPr/>
        <p:txBody>
          <a:bodyPr/>
          <a:lstStyle/>
          <a:p>
            <a:fld id="{273EEA2F-D825-49D3-9C25-497F06EFD3F7}" type="slidenum">
              <a:rPr lang="en-IN" smtClean="0"/>
              <a:t>5</a:t>
            </a:fld>
            <a:endParaRPr lang="en-IN" dirty="0"/>
          </a:p>
        </p:txBody>
      </p:sp>
      <p:sp>
        <p:nvSpPr>
          <p:cNvPr id="6" name="Title 5">
            <a:extLst>
              <a:ext uri="{FF2B5EF4-FFF2-40B4-BE49-F238E27FC236}">
                <a16:creationId xmlns:a16="http://schemas.microsoft.com/office/drawing/2014/main" id="{9419C6D5-7677-4F40-9A45-8859C45B9EE3}"/>
              </a:ext>
            </a:extLst>
          </p:cNvPr>
          <p:cNvSpPr>
            <a:spLocks noGrp="1"/>
          </p:cNvSpPr>
          <p:nvPr>
            <p:ph type="title"/>
          </p:nvPr>
        </p:nvSpPr>
        <p:spPr/>
        <p:txBody>
          <a:bodyPr/>
          <a:lstStyle/>
          <a:p>
            <a:r>
              <a:rPr lang="en-US" dirty="0" err="1"/>
              <a:t>SharedPrefrences</a:t>
            </a:r>
            <a:endParaRPr lang="en-US" dirty="0"/>
          </a:p>
        </p:txBody>
      </p:sp>
    </p:spTree>
    <p:extLst>
      <p:ext uri="{BB962C8B-B14F-4D97-AF65-F5344CB8AC3E}">
        <p14:creationId xmlns:p14="http://schemas.microsoft.com/office/powerpoint/2010/main" val="4046392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1FE619-7BFE-264A-A616-64AA14691A93}"/>
              </a:ext>
            </a:extLst>
          </p:cNvPr>
          <p:cNvSpPr>
            <a:spLocks noGrp="1"/>
          </p:cNvSpPr>
          <p:nvPr>
            <p:ph idx="15"/>
          </p:nvPr>
        </p:nvSpPr>
        <p:spPr>
          <a:xfrm>
            <a:off x="628650" y="1223159"/>
            <a:ext cx="7658328" cy="2825475"/>
          </a:xfrm>
        </p:spPr>
        <p:txBody>
          <a:bodyPr/>
          <a:lstStyle/>
          <a:p>
            <a:r>
              <a:rPr lang="en-US" dirty="0"/>
              <a:t>A preference file is actually a xml file saved in internal memory of device. Every application have some data stored in memory in a directory data/data/application package name</a:t>
            </a:r>
          </a:p>
          <a:p>
            <a:pPr marL="285750" indent="-285750">
              <a:buFont typeface="Arial" panose="020B0604020202020204" pitchFamily="34" charset="0"/>
              <a:buChar char="•"/>
            </a:pPr>
            <a:r>
              <a:rPr lang="en-US" dirty="0"/>
              <a:t>Two ways to save data</a:t>
            </a:r>
          </a:p>
          <a:p>
            <a:pPr marL="342900" indent="-342900">
              <a:buFont typeface="+mj-lt"/>
              <a:buAutoNum type="arabicPeriod"/>
            </a:pPr>
            <a:r>
              <a:rPr lang="en-US" dirty="0"/>
              <a:t>Activity Preferences</a:t>
            </a:r>
          </a:p>
          <a:p>
            <a:pPr marL="342900" indent="-342900">
              <a:buFont typeface="+mj-lt"/>
              <a:buAutoNum type="arabicPeriod"/>
            </a:pPr>
            <a:r>
              <a:rPr lang="en-US" dirty="0"/>
              <a:t>Custom Preferences </a:t>
            </a:r>
          </a:p>
          <a:p>
            <a:pPr marL="285750" indent="-28575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EE17A430-0BB5-FB4F-BA29-0341B33BA6E7}"/>
              </a:ext>
            </a:extLst>
          </p:cNvPr>
          <p:cNvSpPr>
            <a:spLocks noGrp="1"/>
          </p:cNvSpPr>
          <p:nvPr>
            <p:ph type="dt" sz="half" idx="16"/>
          </p:nvPr>
        </p:nvSpPr>
        <p:spPr/>
        <p:txBody>
          <a:bodyPr/>
          <a:lstStyle/>
          <a:p>
            <a:fld id="{AAC8EB75-20B8-FA41-8A25-CB9D4F4E068B}" type="datetime1">
              <a:rPr lang="en-IN" smtClean="0"/>
              <a:t>03/07/19</a:t>
            </a:fld>
            <a:endParaRPr lang="en-IN" dirty="0"/>
          </a:p>
        </p:txBody>
      </p:sp>
      <p:sp>
        <p:nvSpPr>
          <p:cNvPr id="5" name="Slide Number Placeholder 4">
            <a:extLst>
              <a:ext uri="{FF2B5EF4-FFF2-40B4-BE49-F238E27FC236}">
                <a16:creationId xmlns:a16="http://schemas.microsoft.com/office/drawing/2014/main" id="{4E3668BB-06A6-BA43-BEC4-ECA315E38C3F}"/>
              </a:ext>
            </a:extLst>
          </p:cNvPr>
          <p:cNvSpPr>
            <a:spLocks noGrp="1"/>
          </p:cNvSpPr>
          <p:nvPr>
            <p:ph type="sldNum" sz="quarter" idx="12"/>
          </p:nvPr>
        </p:nvSpPr>
        <p:spPr/>
        <p:txBody>
          <a:bodyPr/>
          <a:lstStyle/>
          <a:p>
            <a:fld id="{273EEA2F-D825-49D3-9C25-497F06EFD3F7}" type="slidenum">
              <a:rPr lang="en-IN" smtClean="0"/>
              <a:t>6</a:t>
            </a:fld>
            <a:endParaRPr lang="en-IN" dirty="0"/>
          </a:p>
        </p:txBody>
      </p:sp>
      <p:sp>
        <p:nvSpPr>
          <p:cNvPr id="6" name="Title 5">
            <a:extLst>
              <a:ext uri="{FF2B5EF4-FFF2-40B4-BE49-F238E27FC236}">
                <a16:creationId xmlns:a16="http://schemas.microsoft.com/office/drawing/2014/main" id="{AE2840FF-F91D-4E48-BB57-34CFB147246A}"/>
              </a:ext>
            </a:extLst>
          </p:cNvPr>
          <p:cNvSpPr>
            <a:spLocks noGrp="1"/>
          </p:cNvSpPr>
          <p:nvPr>
            <p:ph type="title"/>
          </p:nvPr>
        </p:nvSpPr>
        <p:spPr>
          <a:xfrm>
            <a:off x="316679" y="121966"/>
            <a:ext cx="4341948" cy="382564"/>
          </a:xfrm>
        </p:spPr>
        <p:txBody>
          <a:bodyPr/>
          <a:lstStyle/>
          <a:p>
            <a:r>
              <a:rPr lang="en-US" dirty="0"/>
              <a:t>Steps to add </a:t>
            </a:r>
            <a:r>
              <a:rPr lang="en-US" dirty="0" err="1"/>
              <a:t>SharedPrefrences</a:t>
            </a:r>
            <a:endParaRPr lang="en-US" dirty="0"/>
          </a:p>
        </p:txBody>
      </p:sp>
    </p:spTree>
    <p:extLst>
      <p:ext uri="{BB962C8B-B14F-4D97-AF65-F5344CB8AC3E}">
        <p14:creationId xmlns:p14="http://schemas.microsoft.com/office/powerpoint/2010/main" val="2377306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3F439C-9AD3-BF47-9250-4CAE9D76F5A7}"/>
              </a:ext>
            </a:extLst>
          </p:cNvPr>
          <p:cNvSpPr>
            <a:spLocks noGrp="1"/>
          </p:cNvSpPr>
          <p:nvPr>
            <p:ph idx="15"/>
          </p:nvPr>
        </p:nvSpPr>
        <p:spPr>
          <a:xfrm>
            <a:off x="704681" y="863015"/>
            <a:ext cx="6695802" cy="2825475"/>
          </a:xfrm>
        </p:spPr>
        <p:txBody>
          <a:bodyPr/>
          <a:lstStyle/>
          <a:p>
            <a:pPr marL="342900" indent="-342900" algn="l">
              <a:buFont typeface="+mj-lt"/>
              <a:buAutoNum type="arabicPeriod"/>
            </a:pPr>
            <a:r>
              <a:rPr lang="en-US" dirty="0"/>
              <a:t>For activity preferences developer have to call function </a:t>
            </a:r>
            <a:r>
              <a:rPr lang="en-US" dirty="0" err="1"/>
              <a:t>getPreferences</a:t>
            </a:r>
            <a:r>
              <a:rPr lang="en-US" dirty="0"/>
              <a:t> (int mode) available in Activity class</a:t>
            </a:r>
          </a:p>
          <a:p>
            <a:pPr marL="342900" indent="-342900" algn="l">
              <a:buFont typeface="+mj-lt"/>
              <a:buAutoNum type="arabicPeriod"/>
            </a:pPr>
            <a:r>
              <a:rPr lang="en-US" dirty="0"/>
              <a:t>Use only when one preference file is needed in Activity</a:t>
            </a:r>
          </a:p>
          <a:p>
            <a:pPr marL="342900" indent="-342900" algn="l">
              <a:buFont typeface="+mj-lt"/>
              <a:buAutoNum type="arabicPeriod"/>
            </a:pPr>
            <a:r>
              <a:rPr lang="en-US" dirty="0"/>
              <a:t>It doesn’t require name as it will be the only preference file for this activity</a:t>
            </a:r>
          </a:p>
          <a:p>
            <a:pPr marL="342900" indent="-342900" algn="l">
              <a:buFont typeface="+mj-lt"/>
              <a:buAutoNum type="arabicPeriod"/>
            </a:pPr>
            <a:r>
              <a:rPr lang="en-US" dirty="0"/>
              <a:t>Developer doesn’t usually prefer using this even if they need only one preference file in Activity. They prefer using custom </a:t>
            </a:r>
            <a:r>
              <a:rPr lang="en-US" dirty="0" err="1"/>
              <a:t>getSharedPreferences</a:t>
            </a:r>
            <a:r>
              <a:rPr lang="en-US" dirty="0"/>
              <a:t>(String </a:t>
            </a:r>
            <a:r>
              <a:rPr lang="en-US" dirty="0" err="1"/>
              <a:t>name,int</a:t>
            </a:r>
            <a:r>
              <a:rPr lang="en-US" dirty="0"/>
              <a:t> mode).</a:t>
            </a:r>
          </a:p>
          <a:p>
            <a:endParaRPr lang="en-US" dirty="0"/>
          </a:p>
        </p:txBody>
      </p:sp>
      <p:sp>
        <p:nvSpPr>
          <p:cNvPr id="4" name="Date Placeholder 3">
            <a:extLst>
              <a:ext uri="{FF2B5EF4-FFF2-40B4-BE49-F238E27FC236}">
                <a16:creationId xmlns:a16="http://schemas.microsoft.com/office/drawing/2014/main" id="{C93217D1-DF8A-1445-AACC-7EEC8327ADB8}"/>
              </a:ext>
            </a:extLst>
          </p:cNvPr>
          <p:cNvSpPr>
            <a:spLocks noGrp="1"/>
          </p:cNvSpPr>
          <p:nvPr>
            <p:ph type="dt" sz="half" idx="16"/>
          </p:nvPr>
        </p:nvSpPr>
        <p:spPr/>
        <p:txBody>
          <a:bodyPr/>
          <a:lstStyle/>
          <a:p>
            <a:fld id="{AAC8EB75-20B8-FA41-8A25-CB9D4F4E068B}" type="datetime1">
              <a:rPr lang="en-IN" smtClean="0"/>
              <a:t>03/07/19</a:t>
            </a:fld>
            <a:endParaRPr lang="en-IN" dirty="0"/>
          </a:p>
        </p:txBody>
      </p:sp>
      <p:sp>
        <p:nvSpPr>
          <p:cNvPr id="5" name="Slide Number Placeholder 4">
            <a:extLst>
              <a:ext uri="{FF2B5EF4-FFF2-40B4-BE49-F238E27FC236}">
                <a16:creationId xmlns:a16="http://schemas.microsoft.com/office/drawing/2014/main" id="{A5D93BC0-F64D-4441-84C4-F18ABB20F653}"/>
              </a:ext>
            </a:extLst>
          </p:cNvPr>
          <p:cNvSpPr>
            <a:spLocks noGrp="1"/>
          </p:cNvSpPr>
          <p:nvPr>
            <p:ph type="sldNum" sz="quarter" idx="12"/>
          </p:nvPr>
        </p:nvSpPr>
        <p:spPr/>
        <p:txBody>
          <a:bodyPr/>
          <a:lstStyle/>
          <a:p>
            <a:fld id="{273EEA2F-D825-49D3-9C25-497F06EFD3F7}" type="slidenum">
              <a:rPr lang="en-IN" smtClean="0"/>
              <a:t>7</a:t>
            </a:fld>
            <a:endParaRPr lang="en-IN" dirty="0"/>
          </a:p>
        </p:txBody>
      </p:sp>
      <p:sp>
        <p:nvSpPr>
          <p:cNvPr id="6" name="Title 5">
            <a:extLst>
              <a:ext uri="{FF2B5EF4-FFF2-40B4-BE49-F238E27FC236}">
                <a16:creationId xmlns:a16="http://schemas.microsoft.com/office/drawing/2014/main" id="{E49F6FDC-C703-1344-BDCF-5E6EE13E8D5C}"/>
              </a:ext>
            </a:extLst>
          </p:cNvPr>
          <p:cNvSpPr>
            <a:spLocks noGrp="1"/>
          </p:cNvSpPr>
          <p:nvPr>
            <p:ph type="title"/>
          </p:nvPr>
        </p:nvSpPr>
        <p:spPr/>
        <p:txBody>
          <a:bodyPr/>
          <a:lstStyle/>
          <a:p>
            <a:r>
              <a:rPr lang="en-US" dirty="0"/>
              <a:t>Activity Preferences</a:t>
            </a:r>
          </a:p>
        </p:txBody>
      </p:sp>
    </p:spTree>
    <p:extLst>
      <p:ext uri="{BB962C8B-B14F-4D97-AF65-F5344CB8AC3E}">
        <p14:creationId xmlns:p14="http://schemas.microsoft.com/office/powerpoint/2010/main" val="3853806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3F439C-9AD3-BF47-9250-4CAE9D76F5A7}"/>
              </a:ext>
            </a:extLst>
          </p:cNvPr>
          <p:cNvSpPr>
            <a:spLocks noGrp="1"/>
          </p:cNvSpPr>
          <p:nvPr>
            <p:ph idx="15"/>
          </p:nvPr>
        </p:nvSpPr>
        <p:spPr>
          <a:xfrm>
            <a:off x="704681" y="863015"/>
            <a:ext cx="6695802" cy="2825475"/>
          </a:xfrm>
        </p:spPr>
        <p:txBody>
          <a:bodyPr/>
          <a:lstStyle/>
          <a:p>
            <a:pPr marL="285750" indent="-285750" algn="l">
              <a:buFont typeface="Arial" panose="020B0604020202020204" pitchFamily="34" charset="0"/>
              <a:buChar char="•"/>
            </a:pPr>
            <a:r>
              <a:rPr lang="en-US" dirty="0"/>
              <a:t>Developer needs to use </a:t>
            </a:r>
            <a:r>
              <a:rPr lang="en-US" dirty="0" err="1"/>
              <a:t>getSharedPreferences</a:t>
            </a:r>
            <a:r>
              <a:rPr lang="en-US" dirty="0"/>
              <a:t>(String </a:t>
            </a:r>
            <a:r>
              <a:rPr lang="en-US" dirty="0" err="1"/>
              <a:t>name,int</a:t>
            </a:r>
            <a:r>
              <a:rPr lang="en-US" dirty="0"/>
              <a:t> mode) for custom preferences</a:t>
            </a:r>
          </a:p>
          <a:p>
            <a:pPr marL="285750" indent="-285750" algn="l">
              <a:buFont typeface="Arial" panose="020B0604020202020204" pitchFamily="34" charset="0"/>
              <a:buChar char="•"/>
            </a:pPr>
            <a:r>
              <a:rPr lang="en-US" dirty="0"/>
              <a:t>Used in cases when more than one preference file required in Activity</a:t>
            </a:r>
          </a:p>
          <a:p>
            <a:pPr marL="285750" indent="-285750" algn="l">
              <a:buFont typeface="Arial" panose="020B0604020202020204" pitchFamily="34" charset="0"/>
              <a:buChar char="•"/>
            </a:pPr>
            <a:r>
              <a:rPr lang="en-US" dirty="0"/>
              <a:t>Name of the preference file is passed in first parameter</a:t>
            </a:r>
          </a:p>
          <a:p>
            <a:endParaRPr lang="en-US" dirty="0"/>
          </a:p>
        </p:txBody>
      </p:sp>
      <p:sp>
        <p:nvSpPr>
          <p:cNvPr id="4" name="Date Placeholder 3">
            <a:extLst>
              <a:ext uri="{FF2B5EF4-FFF2-40B4-BE49-F238E27FC236}">
                <a16:creationId xmlns:a16="http://schemas.microsoft.com/office/drawing/2014/main" id="{C93217D1-DF8A-1445-AACC-7EEC8327ADB8}"/>
              </a:ext>
            </a:extLst>
          </p:cNvPr>
          <p:cNvSpPr>
            <a:spLocks noGrp="1"/>
          </p:cNvSpPr>
          <p:nvPr>
            <p:ph type="dt" sz="half" idx="16"/>
          </p:nvPr>
        </p:nvSpPr>
        <p:spPr/>
        <p:txBody>
          <a:bodyPr/>
          <a:lstStyle/>
          <a:p>
            <a:fld id="{AAC8EB75-20B8-FA41-8A25-CB9D4F4E068B}" type="datetime1">
              <a:rPr lang="en-IN" smtClean="0"/>
              <a:t>03/07/19</a:t>
            </a:fld>
            <a:endParaRPr lang="en-IN" dirty="0"/>
          </a:p>
        </p:txBody>
      </p:sp>
      <p:sp>
        <p:nvSpPr>
          <p:cNvPr id="5" name="Slide Number Placeholder 4">
            <a:extLst>
              <a:ext uri="{FF2B5EF4-FFF2-40B4-BE49-F238E27FC236}">
                <a16:creationId xmlns:a16="http://schemas.microsoft.com/office/drawing/2014/main" id="{A5D93BC0-F64D-4441-84C4-F18ABB20F653}"/>
              </a:ext>
            </a:extLst>
          </p:cNvPr>
          <p:cNvSpPr>
            <a:spLocks noGrp="1"/>
          </p:cNvSpPr>
          <p:nvPr>
            <p:ph type="sldNum" sz="quarter" idx="12"/>
          </p:nvPr>
        </p:nvSpPr>
        <p:spPr/>
        <p:txBody>
          <a:bodyPr/>
          <a:lstStyle/>
          <a:p>
            <a:fld id="{273EEA2F-D825-49D3-9C25-497F06EFD3F7}" type="slidenum">
              <a:rPr lang="en-IN" smtClean="0"/>
              <a:t>8</a:t>
            </a:fld>
            <a:endParaRPr lang="en-IN" dirty="0"/>
          </a:p>
        </p:txBody>
      </p:sp>
      <p:sp>
        <p:nvSpPr>
          <p:cNvPr id="6" name="Title 5">
            <a:extLst>
              <a:ext uri="{FF2B5EF4-FFF2-40B4-BE49-F238E27FC236}">
                <a16:creationId xmlns:a16="http://schemas.microsoft.com/office/drawing/2014/main" id="{E49F6FDC-C703-1344-BDCF-5E6EE13E8D5C}"/>
              </a:ext>
            </a:extLst>
          </p:cNvPr>
          <p:cNvSpPr>
            <a:spLocks noGrp="1"/>
          </p:cNvSpPr>
          <p:nvPr>
            <p:ph type="title"/>
          </p:nvPr>
        </p:nvSpPr>
        <p:spPr/>
        <p:txBody>
          <a:bodyPr/>
          <a:lstStyle/>
          <a:p>
            <a:r>
              <a:rPr lang="en-US" dirty="0"/>
              <a:t>Custom Preferences</a:t>
            </a:r>
          </a:p>
        </p:txBody>
      </p:sp>
    </p:spTree>
    <p:extLst>
      <p:ext uri="{BB962C8B-B14F-4D97-AF65-F5344CB8AC3E}">
        <p14:creationId xmlns:p14="http://schemas.microsoft.com/office/powerpoint/2010/main" val="2446316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93933-577A-404C-A844-72E364131530}"/>
              </a:ext>
            </a:extLst>
          </p:cNvPr>
          <p:cNvSpPr>
            <a:spLocks noGrp="1"/>
          </p:cNvSpPr>
          <p:nvPr>
            <p:ph idx="15"/>
          </p:nvPr>
        </p:nvSpPr>
        <p:spPr>
          <a:xfrm>
            <a:off x="67377" y="773857"/>
            <a:ext cx="9355755" cy="4267250"/>
          </a:xfrm>
        </p:spPr>
        <p:txBody>
          <a:bodyPr/>
          <a:lstStyle/>
          <a:p>
            <a:r>
              <a:rPr lang="en-US" dirty="0"/>
              <a:t>There are three types of Mode in Shared Preference:</a:t>
            </a:r>
          </a:p>
          <a:p>
            <a:r>
              <a:rPr lang="en-US" dirty="0" err="1"/>
              <a:t>Context.MODE_PRIVATE</a:t>
            </a:r>
            <a:r>
              <a:rPr lang="en-US" dirty="0"/>
              <a:t> – default value (Not accessible outside of your application)</a:t>
            </a:r>
            <a:br>
              <a:rPr lang="en-US" dirty="0"/>
            </a:br>
            <a:endParaRPr lang="en-US" dirty="0"/>
          </a:p>
          <a:p>
            <a:r>
              <a:rPr lang="en-US" dirty="0" err="1"/>
              <a:t>Context.MODE_WORLD_READABLE</a:t>
            </a:r>
            <a:r>
              <a:rPr lang="en-US" dirty="0"/>
              <a:t> – readable to other apps</a:t>
            </a:r>
          </a:p>
          <a:p>
            <a:r>
              <a:rPr lang="en-US" dirty="0" err="1"/>
              <a:t>Context.MODE_WORLD_WRITEABLE</a:t>
            </a:r>
            <a:r>
              <a:rPr lang="en-US" dirty="0"/>
              <a:t> – read/write to other apps</a:t>
            </a:r>
          </a:p>
          <a:p>
            <a:r>
              <a:rPr lang="en-US" dirty="0"/>
              <a:t>MODE_PRIVATE – It is a default mode. MODE_PRIVATE means that when any preference file is created with private mode then it will not be accessible outside of your application. This is the most common mode which is used.</a:t>
            </a:r>
          </a:p>
          <a:p>
            <a:r>
              <a:rPr lang="en-US" dirty="0"/>
              <a:t>MODE_WORLD_READABLE – If developer creates a shared preference file using mode world readable then it can be read by anyone who knows it’s name, so any other outside application can easily read data of your app. This mode is very rarely used in App.</a:t>
            </a:r>
          </a:p>
          <a:p>
            <a:r>
              <a:rPr lang="en-US" dirty="0"/>
              <a:t>MODE_WORLD_WRITEABLE – It’s similar to mode world readable but with both kind of accesses </a:t>
            </a:r>
            <a:r>
              <a:rPr lang="en-US" dirty="0" err="1"/>
              <a:t>i.e</a:t>
            </a:r>
            <a:r>
              <a:rPr lang="en-US" dirty="0"/>
              <a:t> read and write. This mode is never used in App by Developer.</a:t>
            </a:r>
          </a:p>
          <a:p>
            <a:endParaRPr lang="en-US" dirty="0"/>
          </a:p>
        </p:txBody>
      </p:sp>
      <p:sp>
        <p:nvSpPr>
          <p:cNvPr id="4" name="Date Placeholder 3">
            <a:extLst>
              <a:ext uri="{FF2B5EF4-FFF2-40B4-BE49-F238E27FC236}">
                <a16:creationId xmlns:a16="http://schemas.microsoft.com/office/drawing/2014/main" id="{89082358-0F9D-F64F-81F9-BA4D06789E5B}"/>
              </a:ext>
            </a:extLst>
          </p:cNvPr>
          <p:cNvSpPr>
            <a:spLocks noGrp="1"/>
          </p:cNvSpPr>
          <p:nvPr>
            <p:ph type="dt" sz="half" idx="16"/>
          </p:nvPr>
        </p:nvSpPr>
        <p:spPr/>
        <p:txBody>
          <a:bodyPr/>
          <a:lstStyle/>
          <a:p>
            <a:fld id="{AAC8EB75-20B8-FA41-8A25-CB9D4F4E068B}" type="datetime1">
              <a:rPr lang="en-IN" smtClean="0"/>
              <a:t>03/07/19</a:t>
            </a:fld>
            <a:endParaRPr lang="en-IN" dirty="0"/>
          </a:p>
        </p:txBody>
      </p:sp>
      <p:sp>
        <p:nvSpPr>
          <p:cNvPr id="5" name="Slide Number Placeholder 4">
            <a:extLst>
              <a:ext uri="{FF2B5EF4-FFF2-40B4-BE49-F238E27FC236}">
                <a16:creationId xmlns:a16="http://schemas.microsoft.com/office/drawing/2014/main" id="{94CF9125-3ABB-9B40-AE13-3EDD19BE5F32}"/>
              </a:ext>
            </a:extLst>
          </p:cNvPr>
          <p:cNvSpPr>
            <a:spLocks noGrp="1"/>
          </p:cNvSpPr>
          <p:nvPr>
            <p:ph type="sldNum" sz="quarter" idx="12"/>
          </p:nvPr>
        </p:nvSpPr>
        <p:spPr/>
        <p:txBody>
          <a:bodyPr/>
          <a:lstStyle/>
          <a:p>
            <a:fld id="{273EEA2F-D825-49D3-9C25-497F06EFD3F7}" type="slidenum">
              <a:rPr lang="en-IN" smtClean="0"/>
              <a:t>9</a:t>
            </a:fld>
            <a:endParaRPr lang="en-IN" dirty="0"/>
          </a:p>
        </p:txBody>
      </p:sp>
      <p:sp>
        <p:nvSpPr>
          <p:cNvPr id="6" name="Title 5">
            <a:extLst>
              <a:ext uri="{FF2B5EF4-FFF2-40B4-BE49-F238E27FC236}">
                <a16:creationId xmlns:a16="http://schemas.microsoft.com/office/drawing/2014/main" id="{F9DF812B-E274-BF48-8468-9C2F70F5E0C9}"/>
              </a:ext>
            </a:extLst>
          </p:cNvPr>
          <p:cNvSpPr>
            <a:spLocks noGrp="1"/>
          </p:cNvSpPr>
          <p:nvPr>
            <p:ph type="title"/>
          </p:nvPr>
        </p:nvSpPr>
        <p:spPr/>
        <p:txBody>
          <a:bodyPr/>
          <a:lstStyle/>
          <a:p>
            <a:r>
              <a:rPr lang="en-US" dirty="0"/>
              <a:t>Mode &amp; it’s types</a:t>
            </a:r>
          </a:p>
        </p:txBody>
      </p:sp>
    </p:spTree>
    <p:extLst>
      <p:ext uri="{BB962C8B-B14F-4D97-AF65-F5344CB8AC3E}">
        <p14:creationId xmlns:p14="http://schemas.microsoft.com/office/powerpoint/2010/main" val="3051689770"/>
      </p:ext>
    </p:extLst>
  </p:cSld>
  <p:clrMapOvr>
    <a:masterClrMapping/>
  </p:clrMapOvr>
</p:sld>
</file>

<file path=ppt/theme/theme1.xml><?xml version="1.0" encoding="utf-8"?>
<a:theme xmlns:a="http://schemas.openxmlformats.org/drawingml/2006/main" name="MASTER_UPGRAD">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A0B7D4BF-F823-4A60-AE97-D3B3BE85E950}" vid="{1ADBB6A7-6E7E-4ADD-AD9D-36AA95C6FA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MASTER_UPGRAD</Template>
  <TotalTime>23774</TotalTime>
  <Words>244</Words>
  <Application>Microsoft Macintosh PowerPoint</Application>
  <PresentationFormat>On-screen Show (16:9)</PresentationFormat>
  <Paragraphs>90</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Neue Plak</vt:lpstr>
      <vt:lpstr>Proxima Nova</vt:lpstr>
      <vt:lpstr>Proxima Nova Light</vt:lpstr>
      <vt:lpstr>Proxima Nova Rg</vt:lpstr>
      <vt:lpstr>Roboto Cn</vt:lpstr>
      <vt:lpstr>MASTER_UPGRAD</vt:lpstr>
      <vt:lpstr>PowerPoint Presentation</vt:lpstr>
      <vt:lpstr>PowerPoint Presentation</vt:lpstr>
      <vt:lpstr>PowerPoint Presentation</vt:lpstr>
      <vt:lpstr>PowerPoint Presentation</vt:lpstr>
      <vt:lpstr>SharedPrefrences</vt:lpstr>
      <vt:lpstr>Steps to add SharedPrefrences</vt:lpstr>
      <vt:lpstr>Activity Preferences</vt:lpstr>
      <vt:lpstr>Custom Preferences</vt:lpstr>
      <vt:lpstr>Mode &amp; it’s types</vt:lpstr>
      <vt:lpstr>Creating a SharedPrefrences</vt:lpstr>
      <vt:lpstr>Save Data in SharedPreference</vt:lpstr>
      <vt:lpstr>Demo Shared Preferences</vt:lpstr>
      <vt:lpstr>Local Files</vt:lpstr>
      <vt:lpstr>Local Files</vt:lpstr>
      <vt:lpstr>Demo Local Files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harsh.asiwal@gmail.com</dc:creator>
  <cp:lastModifiedBy>Rohit Jain</cp:lastModifiedBy>
  <cp:revision>398</cp:revision>
  <dcterms:created xsi:type="dcterms:W3CDTF">2019-01-02T10:18:22Z</dcterms:created>
  <dcterms:modified xsi:type="dcterms:W3CDTF">2019-07-03T19:10:21Z</dcterms:modified>
</cp:coreProperties>
</file>