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4" r:id="rId3"/>
    <p:sldId id="284" r:id="rId4"/>
    <p:sldId id="286" r:id="rId5"/>
    <p:sldId id="295" r:id="rId6"/>
    <p:sldId id="313" r:id="rId7"/>
    <p:sldId id="314" r:id="rId8"/>
    <p:sldId id="310" r:id="rId9"/>
    <p:sldId id="296" r:id="rId10"/>
    <p:sldId id="315" r:id="rId11"/>
    <p:sldId id="316" r:id="rId12"/>
    <p:sldId id="317" r:id="rId13"/>
    <p:sldId id="318" r:id="rId14"/>
    <p:sldId id="319" r:id="rId15"/>
    <p:sldId id="321" r:id="rId16"/>
    <p:sldId id="320" r:id="rId17"/>
    <p:sldId id="29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4" autoAdjust="0"/>
    <p:restoredTop sz="95701"/>
  </p:normalViewPr>
  <p:slideViewPr>
    <p:cSldViewPr snapToGrid="0" showGuides="1">
      <p:cViewPr varScale="1">
        <p:scale>
          <a:sx n="135" d="100"/>
          <a:sy n="135" d="100"/>
        </p:scale>
        <p:origin x="16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14/06/19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14/06/19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14/06/19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14/06/19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14/06/19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14/06/19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14/06/19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14/06/19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14/06/19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14/06/19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14/06/19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14/06/19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9" r:id="rId8"/>
    <p:sldLayoutId id="2147483706" r:id="rId9"/>
    <p:sldLayoutId id="2147483708" r:id="rId10"/>
    <p:sldLayoutId id="2147483710" r:id="rId11"/>
    <p:sldLayoutId id="2147483711" r:id="rId12"/>
    <p:sldLayoutId id="2147483713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22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D338-C195-D849-B364-224594E10F9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6679" y="766763"/>
            <a:ext cx="8638785" cy="543563"/>
          </a:xfrm>
        </p:spPr>
        <p:txBody>
          <a:bodyPr/>
          <a:lstStyle/>
          <a:p>
            <a:r>
              <a:rPr lang="en-US" dirty="0"/>
              <a:t>Notice that the ID of the </a:t>
            </a:r>
            <a:r>
              <a:rPr lang="en-US" dirty="0" err="1"/>
              <a:t>LinearLayout</a:t>
            </a:r>
            <a:r>
              <a:rPr lang="en-US" dirty="0"/>
              <a:t> element is "</a:t>
            </a:r>
            <a:r>
              <a:rPr lang="en-US" dirty="0" err="1"/>
              <a:t>toast_layout_root</a:t>
            </a:r>
            <a:r>
              <a:rPr lang="en-US" dirty="0"/>
              <a:t>". You must use this ID to inflate the layout from the XML: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BD52-7289-9A4D-804B-502EB1080C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CCA22-D591-224B-B908-8BC36044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9C4740-45DC-9443-A9A8-455015F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Toast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5B723B-B87C-4C44-A839-C1DA01FAA4FF}"/>
              </a:ext>
            </a:extLst>
          </p:cNvPr>
          <p:cNvSpPr/>
          <p:nvPr/>
        </p:nvSpPr>
        <p:spPr>
          <a:xfrm>
            <a:off x="772998" y="1791093"/>
            <a:ext cx="7918515" cy="2300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private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b="1" dirty="0" err="1"/>
              <a:t>displayToast</a:t>
            </a:r>
            <a:r>
              <a:rPr lang="en-IN" b="1" dirty="0"/>
              <a:t>(</a:t>
            </a:r>
            <a:r>
              <a:rPr lang="en-IN" dirty="0"/>
              <a:t>String message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{</a:t>
            </a:r>
            <a:r>
              <a:rPr lang="en-IN" dirty="0"/>
              <a:t> </a:t>
            </a:r>
            <a:r>
              <a:rPr lang="en-IN" i="1" dirty="0"/>
              <a:t>// Inflate toast XML layout</a:t>
            </a:r>
            <a:r>
              <a:rPr lang="en-IN" dirty="0"/>
              <a:t> View layout </a:t>
            </a:r>
            <a:r>
              <a:rPr lang="en-IN" b="1" dirty="0"/>
              <a:t>=</a:t>
            </a:r>
            <a:r>
              <a:rPr lang="en-IN" dirty="0"/>
              <a:t> </a:t>
            </a:r>
            <a:r>
              <a:rPr lang="en-IN" dirty="0" err="1"/>
              <a:t>getLayoutInflater</a:t>
            </a:r>
            <a:r>
              <a:rPr lang="en-IN" b="1" dirty="0"/>
              <a:t>().</a:t>
            </a:r>
            <a:r>
              <a:rPr lang="en-IN" dirty="0"/>
              <a:t>inflate</a:t>
            </a:r>
            <a:r>
              <a:rPr lang="en-IN" b="1" dirty="0"/>
              <a:t>(</a:t>
            </a:r>
            <a:r>
              <a:rPr lang="en-IN" dirty="0" err="1"/>
              <a:t>R</a:t>
            </a:r>
            <a:r>
              <a:rPr lang="en-IN" b="1" dirty="0" err="1"/>
              <a:t>.</a:t>
            </a:r>
            <a:r>
              <a:rPr lang="en-IN" dirty="0" err="1"/>
              <a:t>layout</a:t>
            </a:r>
            <a:r>
              <a:rPr lang="en-IN" b="1" dirty="0" err="1"/>
              <a:t>.</a:t>
            </a:r>
            <a:r>
              <a:rPr lang="en-IN" dirty="0" err="1"/>
              <a:t>toast_layout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b="1" dirty="0"/>
              <a:t>(</a:t>
            </a:r>
            <a:r>
              <a:rPr lang="en-IN" dirty="0" err="1"/>
              <a:t>ViewGroup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dirty="0" err="1"/>
              <a:t>findViewById</a:t>
            </a:r>
            <a:r>
              <a:rPr lang="en-IN" b="1" dirty="0"/>
              <a:t>(</a:t>
            </a:r>
            <a:r>
              <a:rPr lang="en-IN" dirty="0" err="1"/>
              <a:t>R</a:t>
            </a:r>
            <a:r>
              <a:rPr lang="en-IN" b="1" dirty="0" err="1"/>
              <a:t>.</a:t>
            </a:r>
            <a:r>
              <a:rPr lang="en-IN" dirty="0" err="1"/>
              <a:t>id</a:t>
            </a:r>
            <a:r>
              <a:rPr lang="en-IN" b="1" dirty="0" err="1"/>
              <a:t>.</a:t>
            </a:r>
            <a:r>
              <a:rPr lang="en-IN" dirty="0" err="1"/>
              <a:t>toast_layout_root</a:t>
            </a:r>
            <a:r>
              <a:rPr lang="en-IN" b="1" dirty="0"/>
              <a:t>));</a:t>
            </a:r>
            <a:r>
              <a:rPr lang="en-IN" dirty="0"/>
              <a:t> </a:t>
            </a:r>
            <a:r>
              <a:rPr lang="en-IN" i="1" dirty="0"/>
              <a:t>// Fill in the message into the </a:t>
            </a:r>
            <a:r>
              <a:rPr lang="en-IN" i="1" dirty="0" err="1"/>
              <a:t>textview</a:t>
            </a:r>
            <a:r>
              <a:rPr lang="en-IN" dirty="0"/>
              <a:t> </a:t>
            </a:r>
            <a:r>
              <a:rPr lang="en-IN" dirty="0" err="1"/>
              <a:t>TextView</a:t>
            </a:r>
            <a:r>
              <a:rPr lang="en-IN" dirty="0"/>
              <a:t> text </a:t>
            </a:r>
            <a:r>
              <a:rPr lang="en-IN" b="1" dirty="0"/>
              <a:t>=</a:t>
            </a:r>
            <a:r>
              <a:rPr lang="en-IN" dirty="0"/>
              <a:t> </a:t>
            </a:r>
            <a:r>
              <a:rPr lang="en-IN" b="1" dirty="0"/>
              <a:t>(</a:t>
            </a:r>
            <a:r>
              <a:rPr lang="en-IN" dirty="0" err="1"/>
              <a:t>TextView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dirty="0" err="1"/>
              <a:t>layout</a:t>
            </a:r>
            <a:r>
              <a:rPr lang="en-IN" b="1" dirty="0" err="1"/>
              <a:t>.</a:t>
            </a:r>
            <a:r>
              <a:rPr lang="en-IN" dirty="0" err="1"/>
              <a:t>findViewById</a:t>
            </a:r>
            <a:r>
              <a:rPr lang="en-IN" b="1" dirty="0"/>
              <a:t>(</a:t>
            </a:r>
            <a:r>
              <a:rPr lang="en-IN" dirty="0" err="1"/>
              <a:t>R</a:t>
            </a:r>
            <a:r>
              <a:rPr lang="en-IN" b="1" dirty="0" err="1"/>
              <a:t>.</a:t>
            </a:r>
            <a:r>
              <a:rPr lang="en-IN" dirty="0" err="1"/>
              <a:t>id</a:t>
            </a:r>
            <a:r>
              <a:rPr lang="en-IN" b="1" dirty="0" err="1"/>
              <a:t>.</a:t>
            </a:r>
            <a:r>
              <a:rPr lang="en-IN" dirty="0" err="1"/>
              <a:t>text</a:t>
            </a:r>
            <a:r>
              <a:rPr lang="en-IN" b="1" dirty="0"/>
              <a:t>);</a:t>
            </a:r>
            <a:r>
              <a:rPr lang="en-IN" dirty="0"/>
              <a:t> </a:t>
            </a:r>
            <a:r>
              <a:rPr lang="en-IN" dirty="0" err="1"/>
              <a:t>text</a:t>
            </a:r>
            <a:r>
              <a:rPr lang="en-IN" b="1" dirty="0" err="1"/>
              <a:t>.</a:t>
            </a:r>
            <a:r>
              <a:rPr lang="en-IN" dirty="0" err="1"/>
              <a:t>setText</a:t>
            </a:r>
            <a:r>
              <a:rPr lang="en-IN" b="1" dirty="0"/>
              <a:t>(</a:t>
            </a:r>
            <a:r>
              <a:rPr lang="en-IN" dirty="0"/>
              <a:t>message</a:t>
            </a:r>
            <a:r>
              <a:rPr lang="en-IN" b="1" dirty="0"/>
              <a:t>);</a:t>
            </a:r>
            <a:r>
              <a:rPr lang="en-IN" dirty="0"/>
              <a:t> </a:t>
            </a:r>
            <a:r>
              <a:rPr lang="en-IN" i="1" dirty="0"/>
              <a:t>// Construct the toast, set the view and display</a:t>
            </a:r>
            <a:r>
              <a:rPr lang="en-IN" dirty="0"/>
              <a:t> Toast toast </a:t>
            </a:r>
            <a:r>
              <a:rPr lang="en-IN" b="1" dirty="0"/>
              <a:t>=</a:t>
            </a:r>
            <a:r>
              <a:rPr lang="en-IN" dirty="0"/>
              <a:t> </a:t>
            </a:r>
            <a:r>
              <a:rPr lang="en-IN" b="1" dirty="0"/>
              <a:t>new</a:t>
            </a:r>
            <a:r>
              <a:rPr lang="en-IN" dirty="0"/>
              <a:t> Toast</a:t>
            </a:r>
            <a:r>
              <a:rPr lang="en-IN" b="1" dirty="0"/>
              <a:t>(</a:t>
            </a:r>
            <a:r>
              <a:rPr lang="en-IN" dirty="0" err="1"/>
              <a:t>getApplicationContext</a:t>
            </a:r>
            <a:r>
              <a:rPr lang="en-IN" b="1" dirty="0"/>
              <a:t>());</a:t>
            </a:r>
            <a:r>
              <a:rPr lang="en-IN" dirty="0"/>
              <a:t> </a:t>
            </a:r>
            <a:r>
              <a:rPr lang="en-IN" dirty="0" err="1"/>
              <a:t>toast</a:t>
            </a:r>
            <a:r>
              <a:rPr lang="en-IN" b="1" dirty="0" err="1"/>
              <a:t>.</a:t>
            </a:r>
            <a:r>
              <a:rPr lang="en-IN" dirty="0" err="1"/>
              <a:t>setView</a:t>
            </a:r>
            <a:r>
              <a:rPr lang="en-IN" b="1" dirty="0"/>
              <a:t>(</a:t>
            </a:r>
            <a:r>
              <a:rPr lang="en-IN" dirty="0"/>
              <a:t>layout</a:t>
            </a:r>
            <a:r>
              <a:rPr lang="en-IN" b="1" dirty="0"/>
              <a:t>);</a:t>
            </a:r>
            <a:r>
              <a:rPr lang="en-IN" dirty="0"/>
              <a:t> </a:t>
            </a:r>
            <a:r>
              <a:rPr lang="en-IN" dirty="0" err="1"/>
              <a:t>toast</a:t>
            </a:r>
            <a:r>
              <a:rPr lang="en-IN" b="1" dirty="0" err="1"/>
              <a:t>.</a:t>
            </a:r>
            <a:r>
              <a:rPr lang="en-IN" dirty="0" err="1"/>
              <a:t>show</a:t>
            </a:r>
            <a:r>
              <a:rPr lang="en-IN" b="1" dirty="0"/>
              <a:t>();</a:t>
            </a:r>
            <a:r>
              <a:rPr lang="en-IN" dirty="0"/>
              <a:t> </a:t>
            </a:r>
            <a:r>
              <a:rPr lang="en-IN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EBBD-0A7D-2A4C-80D8-1F20452B56D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5353" y="747911"/>
            <a:ext cx="8380427" cy="1410828"/>
          </a:xfrm>
        </p:spPr>
        <p:txBody>
          <a:bodyPr/>
          <a:lstStyle/>
          <a:p>
            <a:r>
              <a:rPr lang="en-US" dirty="0" err="1"/>
              <a:t>Snackbars</a:t>
            </a:r>
            <a:r>
              <a:rPr lang="en-US" dirty="0"/>
              <a:t> are shown on the bottom of the screen and contain text with an optional single action. They automatically fade out after enough time similar to a toast. </a:t>
            </a:r>
            <a:r>
              <a:rPr lang="en-US" dirty="0" err="1"/>
              <a:t>Snackbars</a:t>
            </a:r>
            <a:r>
              <a:rPr lang="en-US" dirty="0"/>
              <a:t> can be swiped away by the user or contain other actions making them more powerful than simple toasts.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6344-12A1-8A40-9819-1B24116ABD2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7A512-0D52-B44C-8EEF-76D67C8A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11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99C551-5C0A-C24C-A3AE-BA53788B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SnackBar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50783A-1FAB-2149-B9DF-8FA85FEF335F}"/>
              </a:ext>
            </a:extLst>
          </p:cNvPr>
          <p:cNvSpPr/>
          <p:nvPr/>
        </p:nvSpPr>
        <p:spPr>
          <a:xfrm>
            <a:off x="628650" y="2158739"/>
            <a:ext cx="7780059" cy="22435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Snackbar</a:t>
            </a:r>
            <a:r>
              <a:rPr lang="en-IN" b="1" dirty="0" err="1"/>
              <a:t>.</a:t>
            </a:r>
            <a:r>
              <a:rPr lang="en-IN" dirty="0" err="1"/>
              <a:t>make</a:t>
            </a:r>
            <a:r>
              <a:rPr lang="en-IN" b="1" dirty="0"/>
              <a:t>(</a:t>
            </a:r>
            <a:r>
              <a:rPr lang="en-IN" dirty="0" err="1"/>
              <a:t>parentView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dirty="0" err="1"/>
              <a:t>R</a:t>
            </a:r>
            <a:r>
              <a:rPr lang="en-IN" b="1" dirty="0" err="1"/>
              <a:t>.</a:t>
            </a:r>
            <a:r>
              <a:rPr lang="en-IN" dirty="0" err="1"/>
              <a:t>string</a:t>
            </a:r>
            <a:r>
              <a:rPr lang="en-IN" b="1" dirty="0" err="1"/>
              <a:t>.</a:t>
            </a:r>
            <a:r>
              <a:rPr lang="en-IN" dirty="0" err="1"/>
              <a:t>snackbar_text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dirty="0" err="1"/>
              <a:t>Snackbar</a:t>
            </a:r>
            <a:r>
              <a:rPr lang="en-IN" b="1" dirty="0" err="1"/>
              <a:t>.</a:t>
            </a:r>
            <a:r>
              <a:rPr lang="en-IN" dirty="0" err="1"/>
              <a:t>LENGTH_LONG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.</a:t>
            </a:r>
            <a:r>
              <a:rPr lang="en-IN" dirty="0" err="1"/>
              <a:t>setAction</a:t>
            </a:r>
            <a:r>
              <a:rPr lang="en-IN" b="1" dirty="0"/>
              <a:t>(</a:t>
            </a:r>
            <a:r>
              <a:rPr lang="en-IN" dirty="0" err="1"/>
              <a:t>R</a:t>
            </a:r>
            <a:r>
              <a:rPr lang="en-IN" b="1" dirty="0" err="1"/>
              <a:t>.</a:t>
            </a:r>
            <a:r>
              <a:rPr lang="en-IN" dirty="0" err="1"/>
              <a:t>string</a:t>
            </a:r>
            <a:r>
              <a:rPr lang="en-IN" b="1" dirty="0" err="1"/>
              <a:t>.</a:t>
            </a:r>
            <a:r>
              <a:rPr lang="en-IN" dirty="0" err="1"/>
              <a:t>snackbar_action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dirty="0" err="1"/>
              <a:t>myOnClickListener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.</a:t>
            </a:r>
            <a:r>
              <a:rPr lang="en-IN" dirty="0"/>
              <a:t>show</a:t>
            </a:r>
            <a:r>
              <a:rPr lang="en-IN" b="1" dirty="0"/>
              <a:t>();</a:t>
            </a:r>
            <a:r>
              <a:rPr lang="en-IN" dirty="0"/>
              <a:t> </a:t>
            </a:r>
          </a:p>
          <a:p>
            <a:pPr algn="ctr"/>
            <a:r>
              <a:rPr lang="en-IN" i="1" dirty="0"/>
              <a:t>// Don’t forget to show!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EBBD-0A7D-2A4C-80D8-1F20452B56D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5353" y="747911"/>
            <a:ext cx="8380427" cy="873499"/>
          </a:xfrm>
        </p:spPr>
        <p:txBody>
          <a:bodyPr/>
          <a:lstStyle/>
          <a:p>
            <a:r>
              <a:rPr lang="en-US" dirty="0"/>
              <a:t>Action Click Listener</a:t>
            </a:r>
          </a:p>
          <a:p>
            <a:r>
              <a:rPr lang="en-US" dirty="0"/>
              <a:t>The </a:t>
            </a:r>
            <a:r>
              <a:rPr lang="en-US" dirty="0" err="1"/>
              <a:t>setAction</a:t>
            </a:r>
            <a:r>
              <a:rPr lang="en-US" dirty="0"/>
              <a:t> method accepts a String resource id and a </a:t>
            </a:r>
            <a:r>
              <a:rPr lang="en-US" dirty="0" err="1"/>
              <a:t>View.OnClickListener</a:t>
            </a:r>
            <a:r>
              <a:rPr lang="en-US" dirty="0"/>
              <a:t> defined and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6344-12A1-8A40-9819-1B24116ABD2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7A512-0D52-B44C-8EEF-76D67C8A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12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99C551-5C0A-C24C-A3AE-BA53788B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SnackBar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50783A-1FAB-2149-B9DF-8FA85FEF335F}"/>
              </a:ext>
            </a:extLst>
          </p:cNvPr>
          <p:cNvSpPr/>
          <p:nvPr/>
        </p:nvSpPr>
        <p:spPr>
          <a:xfrm>
            <a:off x="517001" y="1864791"/>
            <a:ext cx="8157130" cy="27714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/>
              <a:t>// Define the click listener as a member </a:t>
            </a:r>
            <a:r>
              <a:rPr lang="en-IN" dirty="0" err="1"/>
              <a:t>View</a:t>
            </a:r>
            <a:r>
              <a:rPr lang="en-IN" b="1" dirty="0" err="1"/>
              <a:t>.</a:t>
            </a:r>
            <a:r>
              <a:rPr lang="en-IN" dirty="0" err="1"/>
              <a:t>OnClickListener</a:t>
            </a:r>
            <a:r>
              <a:rPr lang="en-IN" dirty="0"/>
              <a:t> </a:t>
            </a:r>
            <a:r>
              <a:rPr lang="en-IN" dirty="0" err="1"/>
              <a:t>myOnClickListener</a:t>
            </a:r>
            <a:r>
              <a:rPr lang="en-IN" dirty="0"/>
              <a:t> </a:t>
            </a:r>
            <a:r>
              <a:rPr lang="en-IN" b="1" dirty="0"/>
              <a:t>=</a:t>
            </a:r>
            <a:r>
              <a:rPr lang="en-IN" dirty="0"/>
              <a:t>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View</a:t>
            </a:r>
            <a:r>
              <a:rPr lang="en-IN" b="1" dirty="0" err="1"/>
              <a:t>.</a:t>
            </a:r>
            <a:r>
              <a:rPr lang="en-IN" dirty="0" err="1"/>
              <a:t>OnClickListener</a:t>
            </a:r>
            <a:r>
              <a:rPr lang="en-IN" b="1" dirty="0"/>
              <a:t>()</a:t>
            </a:r>
            <a:r>
              <a:rPr lang="en-IN" dirty="0"/>
              <a:t> </a:t>
            </a:r>
            <a:r>
              <a:rPr lang="en-IN" b="1" dirty="0"/>
              <a:t>{</a:t>
            </a:r>
            <a:r>
              <a:rPr lang="en-IN" dirty="0"/>
              <a:t> @Override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b="1" dirty="0" err="1"/>
              <a:t>onClick</a:t>
            </a:r>
            <a:r>
              <a:rPr lang="en-IN" b="1" dirty="0"/>
              <a:t>(</a:t>
            </a:r>
            <a:r>
              <a:rPr lang="en-IN" dirty="0"/>
              <a:t>View v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{</a:t>
            </a:r>
            <a:r>
              <a:rPr lang="en-IN" dirty="0"/>
              <a:t> </a:t>
            </a:r>
            <a:r>
              <a:rPr lang="en-IN" i="1" dirty="0"/>
              <a:t>// Do something here </a:t>
            </a:r>
            <a:r>
              <a:rPr lang="en-IN" b="1" dirty="0"/>
              <a:t>}</a:t>
            </a:r>
            <a:r>
              <a:rPr lang="en-IN" dirty="0"/>
              <a:t> </a:t>
            </a:r>
            <a:r>
              <a:rPr lang="en-IN" b="1" dirty="0"/>
              <a:t>});</a:t>
            </a:r>
            <a:r>
              <a:rPr lang="en-IN" dirty="0"/>
              <a:t> </a:t>
            </a:r>
            <a:r>
              <a:rPr lang="en-IN" i="1" dirty="0"/>
              <a:t>// Pass in the click listener when displaying the </a:t>
            </a:r>
            <a:r>
              <a:rPr lang="en-IN" i="1" dirty="0" err="1"/>
              <a:t>Snackbar</a:t>
            </a:r>
            <a:r>
              <a:rPr lang="en-IN" dirty="0"/>
              <a:t> </a:t>
            </a:r>
            <a:r>
              <a:rPr lang="en-IN" dirty="0" err="1"/>
              <a:t>Snackbar</a:t>
            </a:r>
            <a:r>
              <a:rPr lang="en-IN" b="1" dirty="0" err="1"/>
              <a:t>.</a:t>
            </a:r>
            <a:r>
              <a:rPr lang="en-IN" dirty="0" err="1"/>
              <a:t>make</a:t>
            </a:r>
            <a:r>
              <a:rPr lang="en-IN" b="1" dirty="0"/>
              <a:t>(</a:t>
            </a:r>
            <a:r>
              <a:rPr lang="en-IN" dirty="0" err="1"/>
              <a:t>parentView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dirty="0" err="1"/>
              <a:t>R</a:t>
            </a:r>
            <a:r>
              <a:rPr lang="en-IN" b="1" dirty="0" err="1"/>
              <a:t>.</a:t>
            </a:r>
            <a:r>
              <a:rPr lang="en-IN" dirty="0" err="1"/>
              <a:t>string</a:t>
            </a:r>
            <a:r>
              <a:rPr lang="en-IN" b="1" dirty="0" err="1"/>
              <a:t>.</a:t>
            </a:r>
            <a:r>
              <a:rPr lang="en-IN" dirty="0" err="1"/>
              <a:t>snackbar_text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dirty="0" err="1"/>
              <a:t>Snackbar</a:t>
            </a:r>
            <a:r>
              <a:rPr lang="en-IN" b="1" dirty="0" err="1"/>
              <a:t>.</a:t>
            </a:r>
            <a:r>
              <a:rPr lang="en-IN" dirty="0" err="1"/>
              <a:t>LENGTH_LONG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.</a:t>
            </a:r>
            <a:r>
              <a:rPr lang="en-IN" dirty="0" err="1"/>
              <a:t>setAction</a:t>
            </a:r>
            <a:r>
              <a:rPr lang="en-IN" b="1" dirty="0"/>
              <a:t>(</a:t>
            </a:r>
            <a:r>
              <a:rPr lang="en-IN" dirty="0" err="1"/>
              <a:t>R</a:t>
            </a:r>
            <a:r>
              <a:rPr lang="en-IN" b="1" dirty="0" err="1"/>
              <a:t>.</a:t>
            </a:r>
            <a:r>
              <a:rPr lang="en-IN" dirty="0" err="1"/>
              <a:t>string</a:t>
            </a:r>
            <a:r>
              <a:rPr lang="en-IN" b="1" dirty="0" err="1"/>
              <a:t>.</a:t>
            </a:r>
            <a:r>
              <a:rPr lang="en-IN" dirty="0" err="1"/>
              <a:t>snackbar_action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dirty="0" err="1"/>
              <a:t>myOnClickListener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.</a:t>
            </a:r>
            <a:r>
              <a:rPr lang="en-IN" dirty="0"/>
              <a:t>show</a:t>
            </a:r>
            <a:r>
              <a:rPr lang="en-IN" b="1" dirty="0"/>
              <a:t>();</a:t>
            </a:r>
            <a:r>
              <a:rPr lang="en-IN" dirty="0"/>
              <a:t> </a:t>
            </a:r>
            <a:r>
              <a:rPr lang="en-IN" i="1" dirty="0"/>
              <a:t>// Don’t forget to show!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912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A645ED-CDA9-CD46-B39C-A023A8A2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11" y="2128201"/>
            <a:ext cx="5990568" cy="562407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SnackBar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37B3-3B71-E240-A7E9-2C4FCBB6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38C8B-DD2E-1D4B-AF47-3805E418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94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B36A3-6C27-2D42-B8F5-0F8AFC5A6D7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35399-BFFE-C94D-9150-5A92FC82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14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F75CCD-FE3D-5048-8CF8-91117F0A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&amp; Adapter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73FB-09F7-E242-BA76-88868C9608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686050" y="4629944"/>
            <a:ext cx="3086100" cy="27463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A3A21-A4C9-3046-A9A9-CF5A9DE55B79}"/>
              </a:ext>
            </a:extLst>
          </p:cNvPr>
          <p:cNvSpPr/>
          <p:nvPr/>
        </p:nvSpPr>
        <p:spPr>
          <a:xfrm>
            <a:off x="493140" y="835403"/>
            <a:ext cx="8022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Android development, any time we want to show a vertical list of scrollable items we will use a </a:t>
            </a:r>
            <a:r>
              <a:rPr lang="en-US" dirty="0" err="1"/>
              <a:t>ListView</a:t>
            </a:r>
            <a:r>
              <a:rPr lang="en-US" dirty="0"/>
              <a:t> which has data populated using an Adapter. The simplest adapter to use is called an </a:t>
            </a:r>
            <a:r>
              <a:rPr lang="en-US" dirty="0" err="1"/>
              <a:t>ArrayAdapter</a:t>
            </a:r>
            <a:r>
              <a:rPr lang="en-US" dirty="0"/>
              <a:t> because the adapter converts an </a:t>
            </a:r>
            <a:r>
              <a:rPr lang="en-US" dirty="0" err="1"/>
              <a:t>ArrayList</a:t>
            </a:r>
            <a:r>
              <a:rPr lang="en-US" dirty="0"/>
              <a:t> of objects into View items loaded into the </a:t>
            </a:r>
            <a:r>
              <a:rPr lang="en-US" dirty="0" err="1"/>
              <a:t>ListView</a:t>
            </a:r>
            <a:r>
              <a:rPr lang="en-US" dirty="0"/>
              <a:t> container.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56F4D8-0BF1-2C45-AD95-6A8A5876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9" y="2275419"/>
            <a:ext cx="7004115" cy="19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855E-88A9-1946-AE86-08074384320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00760" y="1159012"/>
            <a:ext cx="6968584" cy="28254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Base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Array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Simple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Cursor Adapter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94C2-323E-F040-B89D-8953A267301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87EDC-9E15-B746-B8C8-665A8116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15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987958-9012-2549-AA1B-B86B7478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Adapters</a:t>
            </a:r>
          </a:p>
        </p:txBody>
      </p:sp>
    </p:spTree>
    <p:extLst>
      <p:ext uri="{BB962C8B-B14F-4D97-AF65-F5344CB8AC3E}">
        <p14:creationId xmlns:p14="http://schemas.microsoft.com/office/powerpoint/2010/main" val="1159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D42A78-DEAA-7F40-ACED-C71018F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2290546"/>
            <a:ext cx="5990568" cy="562407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8DE9-5E6B-514D-BE59-CDEDEE26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62EF6-7008-874C-A604-7D45498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8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14/06/19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733779" y="1063036"/>
            <a:ext cx="3133209" cy="164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  Android</a:t>
            </a:r>
            <a:endParaRPr dirty="0">
              <a:solidFill>
                <a:schemeClr val="lt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 Fragments &amp; </a:t>
            </a:r>
            <a:r>
              <a:rPr lang="en-IN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UIComponents</a:t>
            </a:r>
            <a:endParaRPr lang="en-IN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 Rohit Jain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14/06/19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Last Class, we covered</a:t>
            </a:r>
            <a:r>
              <a:rPr lang="mr-IN" sz="2800" dirty="0">
                <a:solidFill>
                  <a:schemeClr val="bg1"/>
                </a:solidFill>
              </a:rPr>
              <a:t>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81924" y="4767263"/>
            <a:ext cx="3086100" cy="273844"/>
          </a:xfrm>
        </p:spPr>
        <p:txBody>
          <a:bodyPr/>
          <a:lstStyle/>
          <a:p>
            <a:r>
              <a:rPr lang="en-IN" dirty="0"/>
              <a:t>Android | Java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0A3FD-CB2B-314E-AB6A-A43B3C6B5A55}"/>
              </a:ext>
            </a:extLst>
          </p:cNvPr>
          <p:cNvSpPr txBox="1"/>
          <p:nvPr/>
        </p:nvSpPr>
        <p:spPr>
          <a:xfrm>
            <a:off x="1126962" y="1552653"/>
            <a:ext cx="617176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Intents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Navigation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Implicit Intent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Explicit Intent</a:t>
            </a: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14/06/19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 dirty="0">
                <a:solidFill>
                  <a:schemeClr val="bg1"/>
                </a:solidFill>
              </a:rPr>
              <a:t>Today’s Agenda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Android| Java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5BD00-3737-5A4A-AB6A-F32B7085D56F}"/>
              </a:ext>
            </a:extLst>
          </p:cNvPr>
          <p:cNvSpPr txBox="1"/>
          <p:nvPr/>
        </p:nvSpPr>
        <p:spPr>
          <a:xfrm>
            <a:off x="1126962" y="1552653"/>
            <a:ext cx="617176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Fragments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Custom Toast</a:t>
            </a:r>
          </a:p>
          <a:p>
            <a:pPr marL="342900" indent="-342900">
              <a:buAutoNum type="arabicParenR"/>
            </a:pPr>
            <a:r>
              <a:rPr lang="en-US" dirty="0" err="1">
                <a:solidFill>
                  <a:schemeClr val="bg1"/>
                </a:solidFill>
              </a:rPr>
              <a:t>Snackbars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List Type Views &amp; Adapters</a:t>
            </a: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AC042F-D3B8-7449-B0CB-78E70E44D52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898739"/>
            <a:ext cx="7867076" cy="958341"/>
          </a:xfrm>
        </p:spPr>
        <p:txBody>
          <a:bodyPr/>
          <a:lstStyle/>
          <a:p>
            <a:r>
              <a:rPr lang="en-IN" dirty="0"/>
              <a:t>Defining a Fragment</a:t>
            </a:r>
          </a:p>
          <a:p>
            <a:r>
              <a:rPr lang="en-IN" dirty="0"/>
              <a:t>A fragment, like an activity, has an XML layout file and a Java class that represents the Fragment controller.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BE897-741B-7846-B368-3DF98C9CB9E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592A4-BDE0-A945-95BF-60973E48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F8B36-BE40-9644-8CFE-66E00CC3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5E27-0D0A-B44F-88FE-07DE3BB080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71850" y="4766470"/>
            <a:ext cx="3086100" cy="27463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2A4FF4-D55A-2F45-B443-1DFBC9EC0F41}"/>
              </a:ext>
            </a:extLst>
          </p:cNvPr>
          <p:cNvSpPr/>
          <p:nvPr/>
        </p:nvSpPr>
        <p:spPr>
          <a:xfrm>
            <a:off x="999241" y="2102176"/>
            <a:ext cx="7777114" cy="25923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&lt;?xml version="1.0" encoding="utf-8"?&gt; 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android:orientation</a:t>
            </a:r>
            <a:r>
              <a:rPr lang="en-US" dirty="0"/>
              <a:t>="vertical" &gt; 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="@+id/textView1"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="</a:t>
            </a:r>
            <a:r>
              <a:rPr lang="en-US" dirty="0" err="1"/>
              <a:t>TextView</a:t>
            </a:r>
            <a:r>
              <a:rPr lang="en-US" dirty="0"/>
              <a:t>" /&gt; &lt;Button </a:t>
            </a:r>
            <a:r>
              <a:rPr lang="en-US" dirty="0" err="1"/>
              <a:t>android:id</a:t>
            </a:r>
            <a:r>
              <a:rPr lang="en-US" dirty="0"/>
              <a:t>="@+id/button1"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="Button" /&gt; 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03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AC042F-D3B8-7449-B0CB-78E70E44D52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898740"/>
            <a:ext cx="7867076" cy="477574"/>
          </a:xfrm>
        </p:spPr>
        <p:txBody>
          <a:bodyPr/>
          <a:lstStyle/>
          <a:p>
            <a:r>
              <a:rPr lang="en-IN" dirty="0"/>
              <a:t>The Java controller for a fragment looks like: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BE897-741B-7846-B368-3DF98C9CB9E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592A4-BDE0-A945-95BF-60973E48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F8B36-BE40-9644-8CFE-66E00CC3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5E27-0D0A-B44F-88FE-07DE3BB080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71850" y="4766470"/>
            <a:ext cx="3086100" cy="27463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2A4FF4-D55A-2F45-B443-1DFBC9EC0F41}"/>
              </a:ext>
            </a:extLst>
          </p:cNvPr>
          <p:cNvSpPr/>
          <p:nvPr/>
        </p:nvSpPr>
        <p:spPr>
          <a:xfrm>
            <a:off x="909279" y="1527142"/>
            <a:ext cx="7867076" cy="31674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import</a:t>
            </a:r>
            <a:r>
              <a:rPr lang="en-IN" dirty="0"/>
              <a:t> android.support.v4.app.Fragment</a:t>
            </a:r>
            <a:r>
              <a:rPr lang="en-IN" b="1" dirty="0"/>
              <a:t>;</a:t>
            </a:r>
            <a:r>
              <a:rPr lang="en-IN" dirty="0"/>
              <a:t>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b="1" dirty="0" err="1"/>
              <a:t>FooFragment</a:t>
            </a:r>
            <a:r>
              <a:rPr lang="en-IN" dirty="0"/>
              <a:t> </a:t>
            </a:r>
            <a:r>
              <a:rPr lang="en-IN" b="1" dirty="0"/>
              <a:t>extends</a:t>
            </a:r>
            <a:r>
              <a:rPr lang="en-IN" dirty="0"/>
              <a:t> Fragment </a:t>
            </a:r>
            <a:r>
              <a:rPr lang="en-IN" b="1" dirty="0"/>
              <a:t>{</a:t>
            </a:r>
            <a:r>
              <a:rPr lang="en-IN" dirty="0"/>
              <a:t> </a:t>
            </a:r>
            <a:r>
              <a:rPr lang="en-IN" i="1" dirty="0"/>
              <a:t>// The </a:t>
            </a:r>
            <a:r>
              <a:rPr lang="en-IN" i="1" dirty="0" err="1"/>
              <a:t>onCreateView</a:t>
            </a:r>
            <a:r>
              <a:rPr lang="en-IN" i="1" dirty="0"/>
              <a:t> method is called when Fragment should create its View object hierarchy,</a:t>
            </a:r>
            <a:r>
              <a:rPr lang="en-IN" dirty="0"/>
              <a:t> </a:t>
            </a:r>
            <a:r>
              <a:rPr lang="en-IN" i="1" dirty="0"/>
              <a:t>// either dynamically or via XML layout inflation. </a:t>
            </a:r>
            <a:r>
              <a:rPr lang="en-IN" dirty="0"/>
              <a:t>@Override </a:t>
            </a:r>
            <a:r>
              <a:rPr lang="en-IN" b="1" dirty="0"/>
              <a:t>public</a:t>
            </a:r>
            <a:r>
              <a:rPr lang="en-IN" dirty="0"/>
              <a:t> View </a:t>
            </a:r>
            <a:r>
              <a:rPr lang="en-IN" b="1" dirty="0" err="1"/>
              <a:t>onCreateView</a:t>
            </a:r>
            <a:r>
              <a:rPr lang="en-IN" b="1" dirty="0"/>
              <a:t>(</a:t>
            </a:r>
            <a:r>
              <a:rPr lang="en-IN" dirty="0" err="1"/>
              <a:t>LayoutInflater</a:t>
            </a:r>
            <a:r>
              <a:rPr lang="en-IN" dirty="0"/>
              <a:t> </a:t>
            </a:r>
            <a:r>
              <a:rPr lang="en-IN" dirty="0" err="1"/>
              <a:t>inflater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dirty="0" err="1"/>
              <a:t>ViewGroup</a:t>
            </a:r>
            <a:r>
              <a:rPr lang="en-IN" dirty="0"/>
              <a:t> parent</a:t>
            </a:r>
            <a:r>
              <a:rPr lang="en-IN" b="1" dirty="0"/>
              <a:t>,</a:t>
            </a:r>
            <a:r>
              <a:rPr lang="en-IN" dirty="0"/>
              <a:t> Bundle </a:t>
            </a:r>
            <a:r>
              <a:rPr lang="en-IN" dirty="0" err="1"/>
              <a:t>savedInstanceState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{</a:t>
            </a:r>
            <a:r>
              <a:rPr lang="en-IN" dirty="0"/>
              <a:t> </a:t>
            </a:r>
            <a:r>
              <a:rPr lang="en-IN" i="1" dirty="0"/>
              <a:t>// Defines the xml file for the fragment</a:t>
            </a:r>
            <a:r>
              <a:rPr lang="en-IN" dirty="0"/>
              <a:t> </a:t>
            </a:r>
            <a:r>
              <a:rPr lang="en-IN" b="1" dirty="0"/>
              <a:t>return</a:t>
            </a:r>
            <a:r>
              <a:rPr lang="en-IN" dirty="0"/>
              <a:t> </a:t>
            </a:r>
            <a:r>
              <a:rPr lang="en-IN" dirty="0" err="1"/>
              <a:t>inflater</a:t>
            </a:r>
            <a:r>
              <a:rPr lang="en-IN" b="1" dirty="0" err="1"/>
              <a:t>.</a:t>
            </a:r>
            <a:r>
              <a:rPr lang="en-IN" dirty="0" err="1"/>
              <a:t>inflate</a:t>
            </a:r>
            <a:r>
              <a:rPr lang="en-IN" b="1" dirty="0"/>
              <a:t>(</a:t>
            </a:r>
            <a:r>
              <a:rPr lang="en-IN" dirty="0" err="1"/>
              <a:t>R</a:t>
            </a:r>
            <a:r>
              <a:rPr lang="en-IN" b="1" dirty="0" err="1"/>
              <a:t>.</a:t>
            </a:r>
            <a:r>
              <a:rPr lang="en-IN" dirty="0" err="1"/>
              <a:t>layout</a:t>
            </a:r>
            <a:r>
              <a:rPr lang="en-IN" b="1" dirty="0" err="1"/>
              <a:t>.</a:t>
            </a:r>
            <a:r>
              <a:rPr lang="en-IN" dirty="0" err="1"/>
              <a:t>fragment_foo</a:t>
            </a:r>
            <a:r>
              <a:rPr lang="en-IN" b="1" dirty="0"/>
              <a:t>,</a:t>
            </a:r>
            <a:r>
              <a:rPr lang="en-IN" dirty="0"/>
              <a:t> parent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b="1" dirty="0"/>
              <a:t>false);</a:t>
            </a:r>
            <a:r>
              <a:rPr lang="en-IN" dirty="0"/>
              <a:t> </a:t>
            </a:r>
            <a:r>
              <a:rPr lang="en-IN" b="1" dirty="0"/>
              <a:t>}</a:t>
            </a:r>
            <a:r>
              <a:rPr lang="en-IN" dirty="0"/>
              <a:t> </a:t>
            </a:r>
            <a:r>
              <a:rPr lang="en-IN" i="1" dirty="0"/>
              <a:t>// This event is triggered soon after </a:t>
            </a:r>
            <a:r>
              <a:rPr lang="en-IN" i="1" dirty="0" err="1"/>
              <a:t>onCreateView</a:t>
            </a:r>
            <a:r>
              <a:rPr lang="en-IN" i="1" dirty="0"/>
              <a:t>().</a:t>
            </a:r>
            <a:r>
              <a:rPr lang="en-IN" dirty="0"/>
              <a:t> </a:t>
            </a:r>
            <a:r>
              <a:rPr lang="en-IN" i="1" dirty="0"/>
              <a:t>// Any view setup should occur here. E.g., view lookups and attaching view listeners.</a:t>
            </a:r>
            <a:r>
              <a:rPr lang="en-IN" dirty="0"/>
              <a:t> @Override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b="1" dirty="0" err="1"/>
              <a:t>onViewCreated</a:t>
            </a:r>
            <a:r>
              <a:rPr lang="en-IN" b="1" dirty="0"/>
              <a:t>(</a:t>
            </a:r>
            <a:r>
              <a:rPr lang="en-IN" dirty="0"/>
              <a:t>View view</a:t>
            </a:r>
            <a:r>
              <a:rPr lang="en-IN" b="1" dirty="0"/>
              <a:t>,</a:t>
            </a:r>
            <a:r>
              <a:rPr lang="en-IN" dirty="0"/>
              <a:t> Bundle </a:t>
            </a:r>
            <a:r>
              <a:rPr lang="en-IN" dirty="0" err="1"/>
              <a:t>savedInstanceState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{</a:t>
            </a:r>
            <a:r>
              <a:rPr lang="en-IN" dirty="0"/>
              <a:t> </a:t>
            </a:r>
            <a:r>
              <a:rPr lang="en-IN" i="1" dirty="0"/>
              <a:t>// Setup any handles to view objects here</a:t>
            </a:r>
            <a:r>
              <a:rPr lang="en-IN" dirty="0"/>
              <a:t> </a:t>
            </a:r>
            <a:r>
              <a:rPr lang="en-IN" i="1" dirty="0"/>
              <a:t>// </a:t>
            </a:r>
            <a:r>
              <a:rPr lang="en-IN" i="1" dirty="0" err="1"/>
              <a:t>EditText</a:t>
            </a:r>
            <a:r>
              <a:rPr lang="en-IN" i="1" dirty="0"/>
              <a:t> </a:t>
            </a:r>
            <a:r>
              <a:rPr lang="en-IN" i="1" dirty="0" err="1"/>
              <a:t>etFoo</a:t>
            </a:r>
            <a:r>
              <a:rPr lang="en-IN" i="1" dirty="0"/>
              <a:t> = (</a:t>
            </a:r>
            <a:r>
              <a:rPr lang="en-IN" i="1" dirty="0" err="1"/>
              <a:t>EditText</a:t>
            </a:r>
            <a:r>
              <a:rPr lang="en-IN" i="1" dirty="0"/>
              <a:t>) </a:t>
            </a:r>
            <a:r>
              <a:rPr lang="en-IN" i="1" dirty="0" err="1"/>
              <a:t>view.findViewById</a:t>
            </a:r>
            <a:r>
              <a:rPr lang="en-IN" i="1" dirty="0"/>
              <a:t>(</a:t>
            </a:r>
            <a:r>
              <a:rPr lang="en-IN" i="1" dirty="0" err="1"/>
              <a:t>R.id.etFoo</a:t>
            </a:r>
            <a:r>
              <a:rPr lang="en-IN" i="1" dirty="0"/>
              <a:t>);</a:t>
            </a:r>
            <a:r>
              <a:rPr lang="en-IN" dirty="0"/>
              <a:t> </a:t>
            </a:r>
            <a:r>
              <a:rPr lang="en-IN" b="1" dirty="0"/>
              <a:t>}</a:t>
            </a:r>
            <a:r>
              <a:rPr lang="en-IN" dirty="0"/>
              <a:t> </a:t>
            </a:r>
            <a:r>
              <a:rPr lang="en-IN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FB67-0F8D-BF47-B673-0FF7D4A10D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0311" y="679510"/>
            <a:ext cx="7967825" cy="1084081"/>
          </a:xfrm>
        </p:spPr>
        <p:txBody>
          <a:bodyPr/>
          <a:lstStyle/>
          <a:p>
            <a:r>
              <a:rPr lang="en-US" dirty="0"/>
              <a:t>There are two ways to add a fragment to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using 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statically using 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6790-4F0D-364A-AD41-E56AAABBA2F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E285B-CC3F-2945-B90D-78008F27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8B8EB1-F038-B744-8DCE-08BFCDCF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535267" cy="382564"/>
          </a:xfrm>
        </p:spPr>
        <p:txBody>
          <a:bodyPr/>
          <a:lstStyle/>
          <a:p>
            <a:r>
              <a:rPr lang="en-US" dirty="0"/>
              <a:t>Adding a Fragment to Activity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E5FDA2-D022-0B41-A923-FC6621CA4C74}"/>
              </a:ext>
            </a:extLst>
          </p:cNvPr>
          <p:cNvSpPr/>
          <p:nvPr/>
        </p:nvSpPr>
        <p:spPr>
          <a:xfrm>
            <a:off x="697584" y="1866507"/>
            <a:ext cx="8012783" cy="27054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&lt;?xml version="1.0" encoding="utf-8"?&gt;</a:t>
            </a:r>
            <a:r>
              <a:rPr lang="en-IN" dirty="0"/>
              <a:t> &lt;</a:t>
            </a:r>
            <a:r>
              <a:rPr lang="en-IN" dirty="0" err="1"/>
              <a:t>LinearLayout</a:t>
            </a:r>
            <a:r>
              <a:rPr lang="en-IN" dirty="0"/>
              <a:t> </a:t>
            </a:r>
            <a:r>
              <a:rPr lang="en-IN" dirty="0" err="1"/>
              <a:t>xmlns:android</a:t>
            </a:r>
            <a:r>
              <a:rPr lang="en-IN" dirty="0"/>
              <a:t>="http://</a:t>
            </a:r>
            <a:r>
              <a:rPr lang="en-IN" dirty="0" err="1"/>
              <a:t>schemas.android.com</a:t>
            </a:r>
            <a:r>
              <a:rPr lang="en-IN" dirty="0"/>
              <a:t>/</a:t>
            </a:r>
            <a:r>
              <a:rPr lang="en-IN" dirty="0" err="1"/>
              <a:t>apk</a:t>
            </a:r>
            <a:r>
              <a:rPr lang="en-IN" dirty="0"/>
              <a:t>/res/android"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 </a:t>
            </a:r>
            <a:r>
              <a:rPr lang="en-IN" dirty="0" err="1"/>
              <a:t>android:orientation</a:t>
            </a:r>
            <a:r>
              <a:rPr lang="en-IN" dirty="0"/>
              <a:t>="vertical" &gt; &lt;fragment </a:t>
            </a:r>
            <a:r>
              <a:rPr lang="en-IN" dirty="0" err="1"/>
              <a:t>android:name</a:t>
            </a:r>
            <a:r>
              <a:rPr lang="en-IN" dirty="0"/>
              <a:t>="</a:t>
            </a:r>
            <a:r>
              <a:rPr lang="en-IN" dirty="0" err="1"/>
              <a:t>com.example.android.FooFragment</a:t>
            </a:r>
            <a:r>
              <a:rPr lang="en-IN" dirty="0"/>
              <a:t>"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fooFragment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 /&gt; &lt;/</a:t>
            </a:r>
            <a:r>
              <a:rPr lang="en-IN" dirty="0" err="1"/>
              <a:t>LinearLayout</a:t>
            </a:r>
            <a:r>
              <a:rPr lang="en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7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C2EBA9-CAA2-9D43-A861-CCD931A9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028" y="2009343"/>
            <a:ext cx="5990568" cy="562407"/>
          </a:xfrm>
        </p:spPr>
        <p:txBody>
          <a:bodyPr/>
          <a:lstStyle/>
          <a:p>
            <a:r>
              <a:rPr lang="en-US" dirty="0"/>
              <a:t>Demo Fragments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44FE-9248-BF4C-B89F-BFE61E6A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686F-C059-7046-85EA-27AD839B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99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664E-32F9-B642-9FD8-C0BBEAAC5E7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123" y="868690"/>
            <a:ext cx="8109227" cy="960110"/>
          </a:xfrm>
        </p:spPr>
        <p:txBody>
          <a:bodyPr/>
          <a:lstStyle/>
          <a:p>
            <a:r>
              <a:rPr lang="en-IN" dirty="0"/>
              <a:t>You can also create a Toast that uses a custom XML layout rather than just displaying plain text. First, simply define the XML view in res/layout in a file such as </a:t>
            </a:r>
            <a:r>
              <a:rPr lang="en-IN" dirty="0" err="1"/>
              <a:t>toast_layout.xml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0FF4-8A3F-CC43-A273-D9D80B6054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14/06/19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8AB6A-4E70-CF45-9996-DD60AC2C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0E9EAC-BBBE-E34D-A50D-B20675BE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Toast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9ED6A9D-866F-C546-8B73-5FD238303B1C}"/>
              </a:ext>
            </a:extLst>
          </p:cNvPr>
          <p:cNvSpPr/>
          <p:nvPr/>
        </p:nvSpPr>
        <p:spPr>
          <a:xfrm>
            <a:off x="854983" y="1845596"/>
            <a:ext cx="7211505" cy="29382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&lt;</a:t>
            </a:r>
            <a:r>
              <a:rPr lang="en-IN" dirty="0" err="1"/>
              <a:t>LinearLayout</a:t>
            </a:r>
            <a:r>
              <a:rPr lang="en-IN" dirty="0"/>
              <a:t> </a:t>
            </a:r>
            <a:r>
              <a:rPr lang="en-IN" dirty="0" err="1"/>
              <a:t>xmlns:android</a:t>
            </a:r>
            <a:r>
              <a:rPr lang="en-IN" dirty="0"/>
              <a:t>="http://</a:t>
            </a:r>
            <a:r>
              <a:rPr lang="en-IN" dirty="0" err="1"/>
              <a:t>schemas.android.com</a:t>
            </a:r>
            <a:r>
              <a:rPr lang="en-IN" dirty="0"/>
              <a:t>/</a:t>
            </a:r>
            <a:r>
              <a:rPr lang="en-IN" dirty="0" err="1"/>
              <a:t>apk</a:t>
            </a:r>
            <a:r>
              <a:rPr lang="en-IN" dirty="0"/>
              <a:t>/res/android"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toast_layout_root</a:t>
            </a:r>
            <a:r>
              <a:rPr lang="en-IN" dirty="0"/>
              <a:t>"&gt; &lt;</a:t>
            </a:r>
            <a:r>
              <a:rPr lang="en-IN" dirty="0" err="1"/>
              <a:t>ImageView</a:t>
            </a:r>
            <a:r>
              <a:rPr lang="en-IN" dirty="0"/>
              <a:t> </a:t>
            </a:r>
            <a:r>
              <a:rPr lang="en-IN" dirty="0" err="1"/>
              <a:t>android:src</a:t>
            </a:r>
            <a:r>
              <a:rPr lang="en-IN" dirty="0"/>
              <a:t>="@drawable/droid"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android:layout_marginRight</a:t>
            </a:r>
            <a:r>
              <a:rPr lang="en-IN" dirty="0"/>
              <a:t>="8dp" /&gt; &lt;</a:t>
            </a:r>
            <a:r>
              <a:rPr lang="en-IN" dirty="0" err="1"/>
              <a:t>TextView</a:t>
            </a:r>
            <a:r>
              <a:rPr lang="en-IN" dirty="0"/>
              <a:t> </a:t>
            </a:r>
            <a:r>
              <a:rPr lang="en-IN" dirty="0" err="1"/>
              <a:t>android:id</a:t>
            </a:r>
            <a:r>
              <a:rPr lang="en-IN" dirty="0"/>
              <a:t>="@+id/text"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android:textColor</a:t>
            </a:r>
            <a:r>
              <a:rPr lang="en-IN" dirty="0"/>
              <a:t>="#FFF" /&gt; &lt;/</a:t>
            </a:r>
            <a:r>
              <a:rPr lang="en-IN" dirty="0" err="1"/>
              <a:t>LinearLayout</a:t>
            </a:r>
            <a:r>
              <a:rPr lang="en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2294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21255</TotalTime>
  <Words>1013</Words>
  <Application>Microsoft Macintosh PowerPoint</Application>
  <PresentationFormat>On-screen Show (16:9)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Fragments</vt:lpstr>
      <vt:lpstr>Fragments</vt:lpstr>
      <vt:lpstr>Adding a Fragment to Activity</vt:lpstr>
      <vt:lpstr>Demo Fragments</vt:lpstr>
      <vt:lpstr>Custom Toast</vt:lpstr>
      <vt:lpstr>Custom Toast</vt:lpstr>
      <vt:lpstr>SnackBar</vt:lpstr>
      <vt:lpstr>SnackBar</vt:lpstr>
      <vt:lpstr>Demo SnackBar</vt:lpstr>
      <vt:lpstr>ListView &amp; Adapter</vt:lpstr>
      <vt:lpstr>Types of Adapters</vt:lpstr>
      <vt:lpstr>Demo ListView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Rohit Jain</cp:lastModifiedBy>
  <cp:revision>355</cp:revision>
  <dcterms:created xsi:type="dcterms:W3CDTF">2019-01-02T10:18:22Z</dcterms:created>
  <dcterms:modified xsi:type="dcterms:W3CDTF">2019-06-14T03:10:11Z</dcterms:modified>
</cp:coreProperties>
</file>