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5"/>
  </p:notesMasterIdLst>
  <p:handoutMasterIdLst>
    <p:handoutMasterId r:id="rId16"/>
  </p:handoutMasterIdLst>
  <p:sldIdLst>
    <p:sldId id="256" r:id="rId2"/>
    <p:sldId id="294" r:id="rId3"/>
    <p:sldId id="286" r:id="rId4"/>
    <p:sldId id="342" r:id="rId5"/>
    <p:sldId id="367" r:id="rId6"/>
    <p:sldId id="369" r:id="rId7"/>
    <p:sldId id="368" r:id="rId8"/>
    <p:sldId id="370" r:id="rId9"/>
    <p:sldId id="371" r:id="rId10"/>
    <p:sldId id="372" r:id="rId11"/>
    <p:sldId id="373" r:id="rId12"/>
    <p:sldId id="374" r:id="rId13"/>
    <p:sldId id="290"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2D40"/>
    <a:srgbClr val="CE2D40"/>
    <a:srgbClr val="A8A8A8"/>
    <a:srgbClr val="F5333F"/>
    <a:srgbClr val="F1333F"/>
    <a:srgbClr val="E72D3F"/>
    <a:srgbClr val="898989"/>
    <a:srgbClr val="989898"/>
    <a:srgbClr val="F6303E"/>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90" autoAdjust="0"/>
    <p:restoredTop sz="95701"/>
  </p:normalViewPr>
  <p:slideViewPr>
    <p:cSldViewPr snapToGrid="0" showGuides="1">
      <p:cViewPr varScale="1">
        <p:scale>
          <a:sx n="133" d="100"/>
          <a:sy n="133" d="100"/>
        </p:scale>
        <p:origin x="200" y="26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15656"/>
        <c:axId val="-2132718696"/>
      </c:barChart>
      <c:catAx>
        <c:axId val="-2132715656"/>
        <c:scaling>
          <c:orientation val="minMax"/>
        </c:scaling>
        <c:delete val="1"/>
        <c:axPos val="l"/>
        <c:numFmt formatCode="General" sourceLinked="1"/>
        <c:majorTickMark val="out"/>
        <c:minorTickMark val="none"/>
        <c:tickLblPos val="nextTo"/>
        <c:crossAx val="-2132718696"/>
        <c:crosses val="autoZero"/>
        <c:auto val="1"/>
        <c:lblAlgn val="ctr"/>
        <c:lblOffset val="100"/>
        <c:noMultiLvlLbl val="0"/>
      </c:catAx>
      <c:valAx>
        <c:axId val="-2132718696"/>
        <c:scaling>
          <c:orientation val="minMax"/>
        </c:scaling>
        <c:delete val="1"/>
        <c:axPos val="b"/>
        <c:numFmt formatCode="0%" sourceLinked="1"/>
        <c:majorTickMark val="out"/>
        <c:minorTickMark val="none"/>
        <c:tickLblPos val="nextTo"/>
        <c:crossAx val="-21327156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081934168"/>
        <c:axId val="2081937144"/>
      </c:barChart>
      <c:catAx>
        <c:axId val="2081934168"/>
        <c:scaling>
          <c:orientation val="minMax"/>
        </c:scaling>
        <c:delete val="1"/>
        <c:axPos val="l"/>
        <c:numFmt formatCode="General" sourceLinked="1"/>
        <c:majorTickMark val="out"/>
        <c:minorTickMark val="none"/>
        <c:tickLblPos val="nextTo"/>
        <c:crossAx val="2081937144"/>
        <c:crosses val="autoZero"/>
        <c:auto val="1"/>
        <c:lblAlgn val="ctr"/>
        <c:lblOffset val="100"/>
        <c:noMultiLvlLbl val="0"/>
      </c:catAx>
      <c:valAx>
        <c:axId val="2081937144"/>
        <c:scaling>
          <c:orientation val="minMax"/>
        </c:scaling>
        <c:delete val="1"/>
        <c:axPos val="b"/>
        <c:numFmt formatCode="0%" sourceLinked="1"/>
        <c:majorTickMark val="out"/>
        <c:minorTickMark val="none"/>
        <c:tickLblPos val="nextTo"/>
        <c:crossAx val="2081934168"/>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82760"/>
        <c:axId val="-2132785752"/>
      </c:barChart>
      <c:catAx>
        <c:axId val="-2132782760"/>
        <c:scaling>
          <c:orientation val="minMax"/>
        </c:scaling>
        <c:delete val="1"/>
        <c:axPos val="l"/>
        <c:numFmt formatCode="General" sourceLinked="1"/>
        <c:majorTickMark val="out"/>
        <c:minorTickMark val="none"/>
        <c:tickLblPos val="nextTo"/>
        <c:crossAx val="-2132785752"/>
        <c:crosses val="autoZero"/>
        <c:auto val="1"/>
        <c:lblAlgn val="ctr"/>
        <c:lblOffset val="100"/>
        <c:noMultiLvlLbl val="0"/>
      </c:catAx>
      <c:valAx>
        <c:axId val="-2132785752"/>
        <c:scaling>
          <c:orientation val="minMax"/>
        </c:scaling>
        <c:delete val="1"/>
        <c:axPos val="b"/>
        <c:numFmt formatCode="0%" sourceLinked="1"/>
        <c:majorTickMark val="out"/>
        <c:minorTickMark val="none"/>
        <c:tickLblPos val="nextTo"/>
        <c:crossAx val="-21327827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138379496"/>
        <c:axId val="-2138799752"/>
      </c:barChart>
      <c:catAx>
        <c:axId val="-2138379496"/>
        <c:scaling>
          <c:orientation val="minMax"/>
        </c:scaling>
        <c:delete val="1"/>
        <c:axPos val="l"/>
        <c:numFmt formatCode="General" sourceLinked="1"/>
        <c:majorTickMark val="out"/>
        <c:minorTickMark val="none"/>
        <c:tickLblPos val="nextTo"/>
        <c:crossAx val="-2138799752"/>
        <c:crosses val="autoZero"/>
        <c:auto val="1"/>
        <c:lblAlgn val="ctr"/>
        <c:lblOffset val="100"/>
        <c:noMultiLvlLbl val="0"/>
      </c:catAx>
      <c:valAx>
        <c:axId val="-2138799752"/>
        <c:scaling>
          <c:orientation val="minMax"/>
        </c:scaling>
        <c:delete val="1"/>
        <c:axPos val="b"/>
        <c:numFmt formatCode="0%" sourceLinked="1"/>
        <c:majorTickMark val="out"/>
        <c:minorTickMark val="none"/>
        <c:tickLblPos val="nextTo"/>
        <c:crossAx val="-2138379496"/>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C3F453-9F3F-4567-8DCE-A7408F692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7103D5-0144-4D10-96A5-3D385F5356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CD6017-FECC-4565-B4A9-CDF40B8AFEC4}" type="datetimeFigureOut">
              <a:rPr lang="en-IN" smtClean="0"/>
              <a:t>28/06/19</a:t>
            </a:fld>
            <a:endParaRPr lang="en-IN"/>
          </a:p>
        </p:txBody>
      </p:sp>
      <p:sp>
        <p:nvSpPr>
          <p:cNvPr id="4" name="Footer Placeholder 3">
            <a:extLst>
              <a:ext uri="{FF2B5EF4-FFF2-40B4-BE49-F238E27FC236}">
                <a16:creationId xmlns:a16="http://schemas.microsoft.com/office/drawing/2014/main" id="{D40E48D2-788C-4710-AA82-6E71D37171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2355A72-EE70-409E-9FE1-8EAE70254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F4C5A-348F-4973-9C72-119478B6050E}" type="slidenum">
              <a:rPr lang="en-IN" smtClean="0"/>
              <a:t>‹#›</a:t>
            </a:fld>
            <a:endParaRPr lang="en-IN"/>
          </a:p>
        </p:txBody>
      </p:sp>
    </p:spTree>
    <p:extLst>
      <p:ext uri="{BB962C8B-B14F-4D97-AF65-F5344CB8AC3E}">
        <p14:creationId xmlns:p14="http://schemas.microsoft.com/office/powerpoint/2010/main" val="17712352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3C1A20-E642-F347-A89C-E093F8996D44}" type="datetimeFigureOut">
              <a:rPr lang="en-US" smtClean="0"/>
              <a:t>6/28/19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1505C-62D6-AB42-AEF7-53FE9E8A8B2F}" type="slidenum">
              <a:rPr lang="en-US" smtClean="0"/>
              <a:t>‹#›</a:t>
            </a:fld>
            <a:endParaRPr lang="en-US"/>
          </a:p>
        </p:txBody>
      </p:sp>
    </p:spTree>
    <p:extLst>
      <p:ext uri="{BB962C8B-B14F-4D97-AF65-F5344CB8AC3E}">
        <p14:creationId xmlns:p14="http://schemas.microsoft.com/office/powerpoint/2010/main" val="2877872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chart" Target="../charts/chart4.xml"/><Relationship Id="rId4" Type="http://schemas.openxmlformats.org/officeDocument/2006/relationships/chart" Target="../charts/chart3.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Master" Target="../slideMasters/slideMaster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11.xml"/><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chart" Target="../charts/chart1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4.png"/><Relationship Id="rId4" Type="http://schemas.openxmlformats.org/officeDocument/2006/relationships/image" Target="../media/image22.png"/><Relationship Id="rId9" Type="http://schemas.openxmlformats.org/officeDocument/2006/relationships/image" Target="../media/image27.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63921" y="4653887"/>
            <a:ext cx="2057400" cy="273844"/>
          </a:xfrm>
        </p:spPr>
        <p:txBody>
          <a:bodyPr/>
          <a:lstStyle>
            <a:lvl1pPr>
              <a:defRPr>
                <a:solidFill>
                  <a:srgbClr val="E72D40"/>
                </a:solidFill>
              </a:defRPr>
            </a:lvl1pPr>
          </a:lstStyle>
          <a:p>
            <a:fld id="{C65558FE-7BAE-4F41-B1DE-C9E081343886}" type="datetime1">
              <a:rPr lang="en-IN" smtClean="0"/>
              <a:t>28/06/19</a:t>
            </a:fld>
            <a:endParaRPr lang="en-IN" dirty="0"/>
          </a:p>
        </p:txBody>
      </p:sp>
      <p:sp>
        <p:nvSpPr>
          <p:cNvPr id="6" name="Slide Number Placeholder 5"/>
          <p:cNvSpPr>
            <a:spLocks noGrp="1"/>
          </p:cNvSpPr>
          <p:nvPr>
            <p:ph type="sldNum" sz="quarter" idx="12"/>
          </p:nvPr>
        </p:nvSpPr>
        <p:spPr>
          <a:xfrm>
            <a:off x="6616976" y="4012406"/>
            <a:ext cx="2057400" cy="273844"/>
          </a:xfrm>
        </p:spPr>
        <p:txBody>
          <a:bodyPr/>
          <a:lstStyle>
            <a:lvl1pPr>
              <a:defRPr>
                <a:solidFill>
                  <a:srgbClr val="E72D40"/>
                </a:solidFill>
              </a:defRPr>
            </a:lvl1pPr>
          </a:lstStyle>
          <a:p>
            <a:fld id="{273EEA2F-D825-49D3-9C25-497F06EFD3F7}" type="slidenum">
              <a:rPr lang="en-IN" smtClean="0"/>
              <a:pPr/>
              <a:t>‹#›</a:t>
            </a:fld>
            <a:endParaRPr lang="en-IN" dirty="0"/>
          </a:p>
        </p:txBody>
      </p:sp>
      <p:sp>
        <p:nvSpPr>
          <p:cNvPr id="7" name="Rectangle 6">
            <a:extLst>
              <a:ext uri="{FF2B5EF4-FFF2-40B4-BE49-F238E27FC236}">
                <a16:creationId xmlns:a16="http://schemas.microsoft.com/office/drawing/2014/main" id="{2FA6BFC7-D5F1-408F-A79B-F51DF7A156FC}"/>
              </a:ext>
            </a:extLst>
          </p:cNvPr>
          <p:cNvSpPr/>
          <p:nvPr userDrawn="1"/>
        </p:nvSpPr>
        <p:spPr>
          <a:xfrm>
            <a:off x="0" y="0"/>
            <a:ext cx="9144000" cy="4653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8" name="Picture 7">
            <a:extLst>
              <a:ext uri="{FF2B5EF4-FFF2-40B4-BE49-F238E27FC236}">
                <a16:creationId xmlns:a16="http://schemas.microsoft.com/office/drawing/2014/main" id="{F0BCB513-97E7-4376-B0F7-C82E10180F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922" y="571887"/>
            <a:ext cx="2057400" cy="548993"/>
          </a:xfrm>
          <a:prstGeom prst="rect">
            <a:avLst/>
          </a:prstGeom>
        </p:spPr>
      </p:pic>
    </p:spTree>
    <p:extLst>
      <p:ext uri="{BB962C8B-B14F-4D97-AF65-F5344CB8AC3E}">
        <p14:creationId xmlns:p14="http://schemas.microsoft.com/office/powerpoint/2010/main" val="2223680965"/>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Imeline Infograp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C546BFA6-7020-A842-AFE3-43A763B8DE0A}" type="datetime1">
              <a:rPr lang="en-IN" smtClean="0"/>
              <a:t>28/06/19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53" name="Picture 52">
            <a:extLst>
              <a:ext uri="{FF2B5EF4-FFF2-40B4-BE49-F238E27FC236}">
                <a16:creationId xmlns:a16="http://schemas.microsoft.com/office/drawing/2014/main" id="{55483582-940A-481A-933F-C6D131CC96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69" name="Text Placeholder 8">
            <a:extLst>
              <a:ext uri="{FF2B5EF4-FFF2-40B4-BE49-F238E27FC236}">
                <a16:creationId xmlns:a16="http://schemas.microsoft.com/office/drawing/2014/main" id="{3F742510-D20E-442D-8AC1-0D13D3D1C74D}"/>
              </a:ext>
            </a:extLst>
          </p:cNvPr>
          <p:cNvSpPr>
            <a:spLocks noGrp="1"/>
          </p:cNvSpPr>
          <p:nvPr>
            <p:ph type="body" sz="quarter" idx="13" hasCustomPrompt="1"/>
          </p:nvPr>
        </p:nvSpPr>
        <p:spPr>
          <a:xfrm>
            <a:off x="991750" y="1746401"/>
            <a:ext cx="740399" cy="249042"/>
          </a:xfrm>
          <a:prstGeom prst="rect">
            <a:avLst/>
          </a:prstGeom>
        </p:spPr>
        <p:txBody>
          <a:bodyPr anchor="ctr"/>
          <a:lstStyle>
            <a:lvl1pPr marL="0" indent="0" algn="l">
              <a:buNone/>
              <a:defRPr sz="2000" b="1">
                <a:solidFill>
                  <a:srgbClr val="DDDDDD"/>
                </a:solidFill>
                <a:latin typeface="Proxima Nova Rg" panose="02000506030000020004" pitchFamily="50" charset="0"/>
              </a:defRPr>
            </a:lvl1pPr>
          </a:lstStyle>
          <a:p>
            <a:pPr lvl="0"/>
            <a:r>
              <a:rPr lang="en-IN" dirty="0"/>
              <a:t>01</a:t>
            </a:r>
          </a:p>
        </p:txBody>
      </p:sp>
      <p:sp>
        <p:nvSpPr>
          <p:cNvPr id="70" name="Text Placeholder 8">
            <a:extLst>
              <a:ext uri="{FF2B5EF4-FFF2-40B4-BE49-F238E27FC236}">
                <a16:creationId xmlns:a16="http://schemas.microsoft.com/office/drawing/2014/main" id="{26AD9D85-FB3E-462E-987E-65C48224F301}"/>
              </a:ext>
            </a:extLst>
          </p:cNvPr>
          <p:cNvSpPr>
            <a:spLocks noGrp="1"/>
          </p:cNvSpPr>
          <p:nvPr>
            <p:ph type="body" sz="quarter" idx="14" hasCustomPrompt="1"/>
          </p:nvPr>
        </p:nvSpPr>
        <p:spPr>
          <a:xfrm>
            <a:off x="991750" y="2056441"/>
            <a:ext cx="1324840" cy="165886"/>
          </a:xfrm>
          <a:prstGeom prst="rect">
            <a:avLst/>
          </a:prstGeom>
        </p:spPr>
        <p:txBody>
          <a:bodyPr anchor="ctr"/>
          <a:lstStyle>
            <a:lvl1pPr marL="0" indent="0" algn="l">
              <a:buNone/>
              <a:defRPr sz="1100" b="1">
                <a:solidFill>
                  <a:srgbClr val="DDDDDD"/>
                </a:solidFill>
                <a:latin typeface="Proxima Nova Rg" panose="02000506030000020004" pitchFamily="50" charset="0"/>
              </a:defRPr>
            </a:lvl1pPr>
          </a:lstStyle>
          <a:p>
            <a:pPr lvl="0"/>
            <a:r>
              <a:rPr lang="en-IN" dirty="0"/>
              <a:t>Click to add text</a:t>
            </a:r>
          </a:p>
        </p:txBody>
      </p:sp>
      <p:sp>
        <p:nvSpPr>
          <p:cNvPr id="73" name="Text Placeholder 8">
            <a:extLst>
              <a:ext uri="{FF2B5EF4-FFF2-40B4-BE49-F238E27FC236}">
                <a16:creationId xmlns:a16="http://schemas.microsoft.com/office/drawing/2014/main" id="{1A6511F1-333C-4B23-8BCA-B86B841279C6}"/>
              </a:ext>
            </a:extLst>
          </p:cNvPr>
          <p:cNvSpPr>
            <a:spLocks noGrp="1"/>
          </p:cNvSpPr>
          <p:nvPr>
            <p:ph type="body" sz="quarter" idx="15" hasCustomPrompt="1"/>
          </p:nvPr>
        </p:nvSpPr>
        <p:spPr>
          <a:xfrm>
            <a:off x="991750"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2" name="Text Placeholder 8">
            <a:extLst>
              <a:ext uri="{FF2B5EF4-FFF2-40B4-BE49-F238E27FC236}">
                <a16:creationId xmlns:a16="http://schemas.microsoft.com/office/drawing/2014/main" id="{0DDA4ED5-8612-4FA4-99F8-749D0BA7F3A3}"/>
              </a:ext>
            </a:extLst>
          </p:cNvPr>
          <p:cNvSpPr>
            <a:spLocks noGrp="1"/>
          </p:cNvSpPr>
          <p:nvPr>
            <p:ph type="body" sz="quarter" idx="16" hasCustomPrompt="1"/>
          </p:nvPr>
        </p:nvSpPr>
        <p:spPr>
          <a:xfrm>
            <a:off x="2440487"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02</a:t>
            </a:r>
          </a:p>
        </p:txBody>
      </p:sp>
      <p:sp>
        <p:nvSpPr>
          <p:cNvPr id="83" name="Text Placeholder 8">
            <a:extLst>
              <a:ext uri="{FF2B5EF4-FFF2-40B4-BE49-F238E27FC236}">
                <a16:creationId xmlns:a16="http://schemas.microsoft.com/office/drawing/2014/main" id="{15204162-2F4C-40DD-A64B-0D8DC99736EA}"/>
              </a:ext>
            </a:extLst>
          </p:cNvPr>
          <p:cNvSpPr>
            <a:spLocks noGrp="1"/>
          </p:cNvSpPr>
          <p:nvPr>
            <p:ph type="body" sz="quarter" idx="17" hasCustomPrompt="1"/>
          </p:nvPr>
        </p:nvSpPr>
        <p:spPr>
          <a:xfrm>
            <a:off x="2440487"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87" name="Text Placeholder 8">
            <a:extLst>
              <a:ext uri="{FF2B5EF4-FFF2-40B4-BE49-F238E27FC236}">
                <a16:creationId xmlns:a16="http://schemas.microsoft.com/office/drawing/2014/main" id="{FA1DB162-A60E-4618-8561-C16A1435CA07}"/>
              </a:ext>
            </a:extLst>
          </p:cNvPr>
          <p:cNvSpPr>
            <a:spLocks noGrp="1"/>
          </p:cNvSpPr>
          <p:nvPr>
            <p:ph type="body" sz="quarter" idx="18" hasCustomPrompt="1"/>
          </p:nvPr>
        </p:nvSpPr>
        <p:spPr>
          <a:xfrm>
            <a:off x="244048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8" name="Text Placeholder 8">
            <a:extLst>
              <a:ext uri="{FF2B5EF4-FFF2-40B4-BE49-F238E27FC236}">
                <a16:creationId xmlns:a16="http://schemas.microsoft.com/office/drawing/2014/main" id="{D40BE60F-F697-4211-B44A-1A967B778A01}"/>
              </a:ext>
            </a:extLst>
          </p:cNvPr>
          <p:cNvSpPr>
            <a:spLocks noGrp="1"/>
          </p:cNvSpPr>
          <p:nvPr>
            <p:ph type="body" sz="quarter" idx="19" hasCustomPrompt="1"/>
          </p:nvPr>
        </p:nvSpPr>
        <p:spPr>
          <a:xfrm>
            <a:off x="3892297" y="1746401"/>
            <a:ext cx="740399" cy="249042"/>
          </a:xfrm>
          <a:prstGeom prst="rect">
            <a:avLst/>
          </a:prstGeom>
        </p:spPr>
        <p:txBody>
          <a:bodyPr anchor="ctr"/>
          <a:lstStyle>
            <a:lvl1pPr marL="0" indent="0" algn="l">
              <a:buNone/>
              <a:defRPr sz="2000" b="1">
                <a:solidFill>
                  <a:schemeClr val="tx1"/>
                </a:solidFill>
                <a:latin typeface="Proxima Nova Rg" panose="02000506030000020004" pitchFamily="50" charset="0"/>
              </a:defRPr>
            </a:lvl1pPr>
          </a:lstStyle>
          <a:p>
            <a:pPr lvl="0"/>
            <a:r>
              <a:rPr lang="en-IN" dirty="0"/>
              <a:t>03</a:t>
            </a:r>
          </a:p>
        </p:txBody>
      </p:sp>
      <p:sp>
        <p:nvSpPr>
          <p:cNvPr id="89" name="Text Placeholder 8">
            <a:extLst>
              <a:ext uri="{FF2B5EF4-FFF2-40B4-BE49-F238E27FC236}">
                <a16:creationId xmlns:a16="http://schemas.microsoft.com/office/drawing/2014/main" id="{F8F51522-F0EB-4350-97F8-9839C634496D}"/>
              </a:ext>
            </a:extLst>
          </p:cNvPr>
          <p:cNvSpPr>
            <a:spLocks noGrp="1"/>
          </p:cNvSpPr>
          <p:nvPr>
            <p:ph type="body" sz="quarter" idx="20" hasCustomPrompt="1"/>
          </p:nvPr>
        </p:nvSpPr>
        <p:spPr>
          <a:xfrm>
            <a:off x="3892297" y="2056441"/>
            <a:ext cx="1324840" cy="165886"/>
          </a:xfrm>
          <a:prstGeom prst="rect">
            <a:avLst/>
          </a:prstGeom>
        </p:spPr>
        <p:txBody>
          <a:bodyPr anchor="ctr"/>
          <a:lstStyle>
            <a:lvl1pPr marL="0" indent="0" algn="l">
              <a:buNone/>
              <a:defRPr sz="1100" b="1">
                <a:solidFill>
                  <a:schemeClr val="tx1"/>
                </a:solidFill>
                <a:latin typeface="Proxima Nova Rg" panose="02000506030000020004" pitchFamily="50" charset="0"/>
              </a:defRPr>
            </a:lvl1pPr>
          </a:lstStyle>
          <a:p>
            <a:pPr lvl="0"/>
            <a:r>
              <a:rPr lang="en-IN" dirty="0"/>
              <a:t>Click to add text</a:t>
            </a:r>
          </a:p>
        </p:txBody>
      </p:sp>
      <p:sp>
        <p:nvSpPr>
          <p:cNvPr id="90" name="Text Placeholder 8">
            <a:extLst>
              <a:ext uri="{FF2B5EF4-FFF2-40B4-BE49-F238E27FC236}">
                <a16:creationId xmlns:a16="http://schemas.microsoft.com/office/drawing/2014/main" id="{72201633-C2F4-4C61-961D-08C5FE50D669}"/>
              </a:ext>
            </a:extLst>
          </p:cNvPr>
          <p:cNvSpPr>
            <a:spLocks noGrp="1"/>
          </p:cNvSpPr>
          <p:nvPr>
            <p:ph type="body" sz="quarter" idx="21" hasCustomPrompt="1"/>
          </p:nvPr>
        </p:nvSpPr>
        <p:spPr>
          <a:xfrm>
            <a:off x="389229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1" name="Text Placeholder 8">
            <a:extLst>
              <a:ext uri="{FF2B5EF4-FFF2-40B4-BE49-F238E27FC236}">
                <a16:creationId xmlns:a16="http://schemas.microsoft.com/office/drawing/2014/main" id="{A9F5B501-BB61-457C-9B6D-E57B62AECD54}"/>
              </a:ext>
            </a:extLst>
          </p:cNvPr>
          <p:cNvSpPr>
            <a:spLocks noGrp="1"/>
          </p:cNvSpPr>
          <p:nvPr>
            <p:ph type="body" sz="quarter" idx="22" hasCustomPrompt="1"/>
          </p:nvPr>
        </p:nvSpPr>
        <p:spPr>
          <a:xfrm>
            <a:off x="5326899" y="1746401"/>
            <a:ext cx="740399" cy="249042"/>
          </a:xfrm>
          <a:prstGeom prst="rect">
            <a:avLst/>
          </a:prstGeom>
        </p:spPr>
        <p:txBody>
          <a:bodyPr anchor="ctr"/>
          <a:lstStyle>
            <a:lvl1pPr marL="0" indent="0" algn="l">
              <a:buNone/>
              <a:defRPr sz="2000" b="1">
                <a:solidFill>
                  <a:srgbClr val="CCCCCC"/>
                </a:solidFill>
                <a:latin typeface="Proxima Nova Rg" panose="02000506030000020004" pitchFamily="50" charset="0"/>
              </a:defRPr>
            </a:lvl1pPr>
          </a:lstStyle>
          <a:p>
            <a:pPr lvl="0"/>
            <a:r>
              <a:rPr lang="en-IN" dirty="0"/>
              <a:t>04</a:t>
            </a:r>
          </a:p>
        </p:txBody>
      </p:sp>
      <p:sp>
        <p:nvSpPr>
          <p:cNvPr id="92" name="Text Placeholder 8">
            <a:extLst>
              <a:ext uri="{FF2B5EF4-FFF2-40B4-BE49-F238E27FC236}">
                <a16:creationId xmlns:a16="http://schemas.microsoft.com/office/drawing/2014/main" id="{5B29D73F-4CCA-4783-8947-96309D788353}"/>
              </a:ext>
            </a:extLst>
          </p:cNvPr>
          <p:cNvSpPr>
            <a:spLocks noGrp="1"/>
          </p:cNvSpPr>
          <p:nvPr>
            <p:ph type="body" sz="quarter" idx="23" hasCustomPrompt="1"/>
          </p:nvPr>
        </p:nvSpPr>
        <p:spPr>
          <a:xfrm>
            <a:off x="5326899" y="2056441"/>
            <a:ext cx="1324840" cy="165886"/>
          </a:xfrm>
          <a:prstGeom prst="rect">
            <a:avLst/>
          </a:prstGeom>
        </p:spPr>
        <p:txBody>
          <a:bodyPr anchor="ctr"/>
          <a:lstStyle>
            <a:lvl1pPr marL="0" indent="0" algn="l">
              <a:buNone/>
              <a:defRPr sz="1100" b="1">
                <a:solidFill>
                  <a:srgbClr val="CCCCCC"/>
                </a:solidFill>
                <a:latin typeface="Proxima Nova Rg" panose="02000506030000020004" pitchFamily="50" charset="0"/>
              </a:defRPr>
            </a:lvl1pPr>
          </a:lstStyle>
          <a:p>
            <a:pPr lvl="0"/>
            <a:r>
              <a:rPr lang="en-IN" dirty="0"/>
              <a:t>Click to add text</a:t>
            </a:r>
          </a:p>
        </p:txBody>
      </p:sp>
      <p:sp>
        <p:nvSpPr>
          <p:cNvPr id="93" name="Text Placeholder 8">
            <a:extLst>
              <a:ext uri="{FF2B5EF4-FFF2-40B4-BE49-F238E27FC236}">
                <a16:creationId xmlns:a16="http://schemas.microsoft.com/office/drawing/2014/main" id="{19DFB435-36AD-4A25-AA45-C372BF19E392}"/>
              </a:ext>
            </a:extLst>
          </p:cNvPr>
          <p:cNvSpPr>
            <a:spLocks noGrp="1"/>
          </p:cNvSpPr>
          <p:nvPr>
            <p:ph type="body" sz="quarter" idx="24" hasCustomPrompt="1"/>
          </p:nvPr>
        </p:nvSpPr>
        <p:spPr>
          <a:xfrm>
            <a:off x="5326899"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4" name="Text Placeholder 8">
            <a:extLst>
              <a:ext uri="{FF2B5EF4-FFF2-40B4-BE49-F238E27FC236}">
                <a16:creationId xmlns:a16="http://schemas.microsoft.com/office/drawing/2014/main" id="{661C36B0-6047-47A0-8876-EF95BD82A5C8}"/>
              </a:ext>
            </a:extLst>
          </p:cNvPr>
          <p:cNvSpPr>
            <a:spLocks noGrp="1"/>
          </p:cNvSpPr>
          <p:nvPr>
            <p:ph type="body" sz="quarter" idx="25" hasCustomPrompt="1"/>
          </p:nvPr>
        </p:nvSpPr>
        <p:spPr>
          <a:xfrm>
            <a:off x="6735161"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05</a:t>
            </a:r>
          </a:p>
        </p:txBody>
      </p:sp>
      <p:sp>
        <p:nvSpPr>
          <p:cNvPr id="109" name="Text Placeholder 8">
            <a:extLst>
              <a:ext uri="{FF2B5EF4-FFF2-40B4-BE49-F238E27FC236}">
                <a16:creationId xmlns:a16="http://schemas.microsoft.com/office/drawing/2014/main" id="{BAFF9636-D984-4BBC-929B-16568F631880}"/>
              </a:ext>
            </a:extLst>
          </p:cNvPr>
          <p:cNvSpPr>
            <a:spLocks noGrp="1"/>
          </p:cNvSpPr>
          <p:nvPr>
            <p:ph type="body" sz="quarter" idx="26" hasCustomPrompt="1"/>
          </p:nvPr>
        </p:nvSpPr>
        <p:spPr>
          <a:xfrm>
            <a:off x="6735161"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110" name="Text Placeholder 8">
            <a:extLst>
              <a:ext uri="{FF2B5EF4-FFF2-40B4-BE49-F238E27FC236}">
                <a16:creationId xmlns:a16="http://schemas.microsoft.com/office/drawing/2014/main" id="{24C3FEFD-8CEA-49B4-B49A-8D40D3B5FEAF}"/>
              </a:ext>
            </a:extLst>
          </p:cNvPr>
          <p:cNvSpPr>
            <a:spLocks noGrp="1"/>
          </p:cNvSpPr>
          <p:nvPr>
            <p:ph type="body" sz="quarter" idx="27" hasCustomPrompt="1"/>
          </p:nvPr>
        </p:nvSpPr>
        <p:spPr>
          <a:xfrm>
            <a:off x="6735161"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111" name="Text Placeholder 8">
            <a:extLst>
              <a:ext uri="{FF2B5EF4-FFF2-40B4-BE49-F238E27FC236}">
                <a16:creationId xmlns:a16="http://schemas.microsoft.com/office/drawing/2014/main" id="{056294BB-42A3-47CE-B08C-3985AFA1252A}"/>
              </a:ext>
            </a:extLst>
          </p:cNvPr>
          <p:cNvSpPr>
            <a:spLocks noGrp="1"/>
          </p:cNvSpPr>
          <p:nvPr>
            <p:ph type="body" sz="quarter" idx="28" hasCustomPrompt="1"/>
          </p:nvPr>
        </p:nvSpPr>
        <p:spPr>
          <a:xfrm>
            <a:off x="904066" y="3531649"/>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1</a:t>
            </a:r>
          </a:p>
        </p:txBody>
      </p:sp>
      <p:sp>
        <p:nvSpPr>
          <p:cNvPr id="114" name="Text Placeholder 8">
            <a:extLst>
              <a:ext uri="{FF2B5EF4-FFF2-40B4-BE49-F238E27FC236}">
                <a16:creationId xmlns:a16="http://schemas.microsoft.com/office/drawing/2014/main" id="{4CA25EE7-3AA6-4CF1-9AC9-97DE5CE0BE91}"/>
              </a:ext>
            </a:extLst>
          </p:cNvPr>
          <p:cNvSpPr>
            <a:spLocks noGrp="1"/>
          </p:cNvSpPr>
          <p:nvPr>
            <p:ph type="body" sz="quarter" idx="29" hasCustomPrompt="1"/>
          </p:nvPr>
        </p:nvSpPr>
        <p:spPr>
          <a:xfrm>
            <a:off x="2352802" y="3531649"/>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2</a:t>
            </a:r>
          </a:p>
        </p:txBody>
      </p:sp>
      <p:sp>
        <p:nvSpPr>
          <p:cNvPr id="115" name="Text Placeholder 8">
            <a:extLst>
              <a:ext uri="{FF2B5EF4-FFF2-40B4-BE49-F238E27FC236}">
                <a16:creationId xmlns:a16="http://schemas.microsoft.com/office/drawing/2014/main" id="{9B86D469-ABD0-4367-A92C-FB891117796A}"/>
              </a:ext>
            </a:extLst>
          </p:cNvPr>
          <p:cNvSpPr>
            <a:spLocks noGrp="1"/>
          </p:cNvSpPr>
          <p:nvPr>
            <p:ph type="body" sz="quarter" idx="30" hasCustomPrompt="1"/>
          </p:nvPr>
        </p:nvSpPr>
        <p:spPr>
          <a:xfrm>
            <a:off x="3829621" y="3531648"/>
            <a:ext cx="1352923" cy="349771"/>
          </a:xfrm>
          <a:prstGeom prst="rect">
            <a:avLst/>
          </a:prstGeom>
        </p:spPr>
        <p:txBody>
          <a:bodyPr anchor="ctr"/>
          <a:lstStyle>
            <a:lvl1pPr marL="0" indent="0" algn="l">
              <a:buNone/>
              <a:defRPr sz="1600" b="1">
                <a:solidFill>
                  <a:schemeClr val="tx1"/>
                </a:solidFill>
                <a:latin typeface="Proxima Nova Rg" panose="02000506030000020004" pitchFamily="50" charset="0"/>
              </a:defRPr>
            </a:lvl1pPr>
          </a:lstStyle>
          <a:p>
            <a:pPr lvl="0"/>
            <a:r>
              <a:rPr lang="en-IN" dirty="0"/>
              <a:t>Category 3</a:t>
            </a:r>
          </a:p>
        </p:txBody>
      </p:sp>
      <p:sp>
        <p:nvSpPr>
          <p:cNvPr id="116" name="Text Placeholder 8">
            <a:extLst>
              <a:ext uri="{FF2B5EF4-FFF2-40B4-BE49-F238E27FC236}">
                <a16:creationId xmlns:a16="http://schemas.microsoft.com/office/drawing/2014/main" id="{6C5EB094-EBF1-4B80-AAE7-EDAC4824FE14}"/>
              </a:ext>
            </a:extLst>
          </p:cNvPr>
          <p:cNvSpPr>
            <a:spLocks noGrp="1"/>
          </p:cNvSpPr>
          <p:nvPr>
            <p:ph type="body" sz="quarter" idx="31" hasCustomPrompt="1"/>
          </p:nvPr>
        </p:nvSpPr>
        <p:spPr>
          <a:xfrm>
            <a:off x="5306440" y="3531648"/>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4</a:t>
            </a:r>
          </a:p>
        </p:txBody>
      </p:sp>
      <p:sp>
        <p:nvSpPr>
          <p:cNvPr id="118" name="Text Placeholder 8">
            <a:extLst>
              <a:ext uri="{FF2B5EF4-FFF2-40B4-BE49-F238E27FC236}">
                <a16:creationId xmlns:a16="http://schemas.microsoft.com/office/drawing/2014/main" id="{045CF520-5B24-4C21-BD9C-5EFEB7427B69}"/>
              </a:ext>
            </a:extLst>
          </p:cNvPr>
          <p:cNvSpPr>
            <a:spLocks noGrp="1"/>
          </p:cNvSpPr>
          <p:nvPr>
            <p:ph type="body" sz="quarter" idx="32" hasCustomPrompt="1"/>
          </p:nvPr>
        </p:nvSpPr>
        <p:spPr>
          <a:xfrm>
            <a:off x="6755176" y="3531647"/>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5</a:t>
            </a:r>
          </a:p>
        </p:txBody>
      </p:sp>
      <p:pic>
        <p:nvPicPr>
          <p:cNvPr id="28" name="Picture 27">
            <a:extLst>
              <a:ext uri="{FF2B5EF4-FFF2-40B4-BE49-F238E27FC236}">
                <a16:creationId xmlns:a16="http://schemas.microsoft.com/office/drawing/2014/main" id="{55483582-940A-481A-933F-C6D131CC96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33" name="Rectangle 32">
            <a:extLst>
              <a:ext uri="{FF2B5EF4-FFF2-40B4-BE49-F238E27FC236}">
                <a16:creationId xmlns:a16="http://schemas.microsoft.com/office/drawing/2014/main" id="{A8785690-927D-F34A-BDC7-9FECF1717AF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Title 11">
            <a:extLst>
              <a:ext uri="{FF2B5EF4-FFF2-40B4-BE49-F238E27FC236}">
                <a16:creationId xmlns:a16="http://schemas.microsoft.com/office/drawing/2014/main" id="{67D95071-51BE-2A41-BDB5-586B180A9F80}"/>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6" name="Picture 35">
            <a:extLst>
              <a:ext uri="{FF2B5EF4-FFF2-40B4-BE49-F238E27FC236}">
                <a16:creationId xmlns:a16="http://schemas.microsoft.com/office/drawing/2014/main" id="{B047B829-C5EF-1B46-B43C-4658802D36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02059075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Doughnut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4A60580-2B70-6940-B3F0-E4F8AB7AA3B6}" type="datetime1">
              <a:rPr lang="en-IN" smtClean="0"/>
              <a:t>28/06/19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5" name="Rectangle 4">
            <a:extLst>
              <a:ext uri="{FF2B5EF4-FFF2-40B4-BE49-F238E27FC236}">
                <a16:creationId xmlns:a16="http://schemas.microsoft.com/office/drawing/2014/main" id="{DB19EC69-1D9D-0B4C-9AE4-2C8D95B645C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9" name="Title 11">
            <a:extLst>
              <a:ext uri="{FF2B5EF4-FFF2-40B4-BE49-F238E27FC236}">
                <a16:creationId xmlns:a16="http://schemas.microsoft.com/office/drawing/2014/main" id="{6AC7079D-55CD-5547-A1B7-6E231289DE3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0" name="Picture 9">
            <a:extLst>
              <a:ext uri="{FF2B5EF4-FFF2-40B4-BE49-F238E27FC236}">
                <a16:creationId xmlns:a16="http://schemas.microsoft.com/office/drawing/2014/main" id="{4D74D05A-508B-324C-B8C7-0C05F391BF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93320323"/>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Line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FB0970A-5D49-E646-889A-E8EA6023EA9A}" type="datetime1">
              <a:rPr lang="en-IN" smtClean="0"/>
              <a:t>28/06/19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5" name="Rectangle 14">
            <a:extLst>
              <a:ext uri="{FF2B5EF4-FFF2-40B4-BE49-F238E27FC236}">
                <a16:creationId xmlns:a16="http://schemas.microsoft.com/office/drawing/2014/main" id="{693C855C-51F1-4950-8B74-92750036E153}"/>
              </a:ext>
            </a:extLst>
          </p:cNvPr>
          <p:cNvSpPr/>
          <p:nvPr/>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44" name="Chart 43">
            <a:extLst>
              <a:ext uri="{FF2B5EF4-FFF2-40B4-BE49-F238E27FC236}">
                <a16:creationId xmlns:a16="http://schemas.microsoft.com/office/drawing/2014/main" id="{FF7848F2-CD09-4AEB-9574-52DC26DB959E}"/>
              </a:ext>
            </a:extLst>
          </p:cNvPr>
          <p:cNvGraphicFramePr/>
          <p:nvPr>
            <p:extLst>
              <p:ext uri="{D42A27DB-BD31-4B8C-83A1-F6EECF244321}">
                <p14:modId xmlns:p14="http://schemas.microsoft.com/office/powerpoint/2010/main" val="3094743474"/>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5" name="Chart 44">
            <a:extLst>
              <a:ext uri="{FF2B5EF4-FFF2-40B4-BE49-F238E27FC236}">
                <a16:creationId xmlns:a16="http://schemas.microsoft.com/office/drawing/2014/main" id="{1900AEB5-08DE-4ACC-BEF3-0AF9CF5140F3}"/>
              </a:ext>
            </a:extLst>
          </p:cNvPr>
          <p:cNvGraphicFramePr/>
          <p:nvPr>
            <p:extLst>
              <p:ext uri="{D42A27DB-BD31-4B8C-83A1-F6EECF244321}">
                <p14:modId xmlns:p14="http://schemas.microsoft.com/office/powerpoint/2010/main" val="1969650563"/>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 Placeholder 8">
            <a:extLst>
              <a:ext uri="{FF2B5EF4-FFF2-40B4-BE49-F238E27FC236}">
                <a16:creationId xmlns:a16="http://schemas.microsoft.com/office/drawing/2014/main" id="{9696B8C1-96A7-4499-9EA2-0124BE804574}"/>
              </a:ext>
            </a:extLst>
          </p:cNvPr>
          <p:cNvSpPr>
            <a:spLocks noGrp="1"/>
          </p:cNvSpPr>
          <p:nvPr>
            <p:ph type="body" sz="quarter" idx="15" hasCustomPrompt="1"/>
          </p:nvPr>
        </p:nvSpPr>
        <p:spPr>
          <a:xfrm>
            <a:off x="630238" y="1600199"/>
            <a:ext cx="3182128" cy="3006726"/>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24" name="Text Placeholder 8">
            <a:extLst>
              <a:ext uri="{FF2B5EF4-FFF2-40B4-BE49-F238E27FC236}">
                <a16:creationId xmlns:a16="http://schemas.microsoft.com/office/drawing/2014/main" id="{44A204BF-7B3D-4BAD-8452-C75017088761}"/>
              </a:ext>
            </a:extLst>
          </p:cNvPr>
          <p:cNvSpPr>
            <a:spLocks noGrp="1"/>
          </p:cNvSpPr>
          <p:nvPr>
            <p:ph type="body" sz="quarter" idx="16" hasCustomPrompt="1"/>
          </p:nvPr>
        </p:nvSpPr>
        <p:spPr>
          <a:xfrm>
            <a:off x="5306779" y="3059187"/>
            <a:ext cx="671653" cy="350785"/>
          </a:xfrm>
          <a:prstGeom prst="rect">
            <a:avLst/>
          </a:prstGeom>
        </p:spPr>
        <p:txBody>
          <a:bodyPr anchor="t"/>
          <a:lstStyle>
            <a:lvl1pPr marL="0" indent="0" algn="l">
              <a:buNone/>
              <a:defRPr sz="2000" b="1">
                <a:solidFill>
                  <a:srgbClr val="F6303E"/>
                </a:solidFill>
                <a:latin typeface="Proxima Nova Rg" panose="02000506030000020004" pitchFamily="50" charset="0"/>
              </a:defRPr>
            </a:lvl1pPr>
          </a:lstStyle>
          <a:p>
            <a:pPr lvl="0"/>
            <a:r>
              <a:rPr lang="en-IN" dirty="0"/>
              <a:t>text</a:t>
            </a:r>
          </a:p>
        </p:txBody>
      </p:sp>
      <p:sp>
        <p:nvSpPr>
          <p:cNvPr id="25" name="Text Placeholder 8">
            <a:extLst>
              <a:ext uri="{FF2B5EF4-FFF2-40B4-BE49-F238E27FC236}">
                <a16:creationId xmlns:a16="http://schemas.microsoft.com/office/drawing/2014/main" id="{228FD4BC-869C-4228-9650-35487227AA04}"/>
              </a:ext>
            </a:extLst>
          </p:cNvPr>
          <p:cNvSpPr>
            <a:spLocks noGrp="1"/>
          </p:cNvSpPr>
          <p:nvPr>
            <p:ph type="body" sz="quarter" idx="17" hasCustomPrompt="1"/>
          </p:nvPr>
        </p:nvSpPr>
        <p:spPr>
          <a:xfrm>
            <a:off x="6894111" y="3052728"/>
            <a:ext cx="671653" cy="325087"/>
          </a:xfrm>
          <a:prstGeom prst="rect">
            <a:avLst/>
          </a:prstGeom>
        </p:spPr>
        <p:txBody>
          <a:bodyPr anchor="t"/>
          <a:lstStyle>
            <a:lvl1pPr marL="0" indent="0" algn="l">
              <a:buNone/>
              <a:defRPr sz="2000" b="1">
                <a:solidFill>
                  <a:srgbClr val="CCCCCC"/>
                </a:solidFill>
                <a:latin typeface="Proxima Nova Rg" panose="02000506030000020004" pitchFamily="50" charset="0"/>
              </a:defRPr>
            </a:lvl1pPr>
          </a:lstStyle>
          <a:p>
            <a:pPr lvl="0"/>
            <a:r>
              <a:rPr lang="en-IN" dirty="0"/>
              <a:t>text</a:t>
            </a:r>
          </a:p>
        </p:txBody>
      </p:sp>
      <p:sp>
        <p:nvSpPr>
          <p:cNvPr id="27" name="Text Placeholder 8">
            <a:extLst>
              <a:ext uri="{FF2B5EF4-FFF2-40B4-BE49-F238E27FC236}">
                <a16:creationId xmlns:a16="http://schemas.microsoft.com/office/drawing/2014/main" id="{DAD07786-00E2-42E3-B1C2-67206A010E5F}"/>
              </a:ext>
            </a:extLst>
          </p:cNvPr>
          <p:cNvSpPr>
            <a:spLocks noGrp="1"/>
          </p:cNvSpPr>
          <p:nvPr>
            <p:ph type="body" sz="quarter" idx="18" hasCustomPrompt="1"/>
          </p:nvPr>
        </p:nvSpPr>
        <p:spPr>
          <a:xfrm>
            <a:off x="5306778"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29" name="Text Placeholder 8">
            <a:extLst>
              <a:ext uri="{FF2B5EF4-FFF2-40B4-BE49-F238E27FC236}">
                <a16:creationId xmlns:a16="http://schemas.microsoft.com/office/drawing/2014/main" id="{945F5F89-A906-431D-9648-FC1275655092}"/>
              </a:ext>
            </a:extLst>
          </p:cNvPr>
          <p:cNvSpPr>
            <a:spLocks noGrp="1"/>
          </p:cNvSpPr>
          <p:nvPr>
            <p:ph type="body" sz="quarter" idx="19" hasCustomPrompt="1"/>
          </p:nvPr>
        </p:nvSpPr>
        <p:spPr>
          <a:xfrm>
            <a:off x="5299344" y="3813792"/>
            <a:ext cx="1077979" cy="799143"/>
          </a:xfrm>
          <a:prstGeom prst="rect">
            <a:avLst/>
          </a:prstGeom>
        </p:spPr>
        <p:txBody>
          <a:bodyPr anchor="t"/>
          <a:lstStyle>
            <a:lvl1pPr marL="0" indent="0" algn="l">
              <a:buNone/>
              <a:defRPr lang="en-IN" sz="1050" b="0" kern="1200" dirty="0">
                <a:solidFill>
                  <a:schemeClr val="tx1"/>
                </a:solidFill>
                <a:latin typeface="Proxima Nova Rg" panose="02000506030000020004" pitchFamily="50" charset="0"/>
                <a:ea typeface="+mn-ea"/>
                <a:cs typeface="+mn-cs"/>
              </a:defRPr>
            </a:lvl1pPr>
          </a:lstStyle>
          <a:p>
            <a:pPr lvl="0"/>
            <a:r>
              <a:rPr lang="en-IN" dirty="0"/>
              <a:t>text</a:t>
            </a:r>
          </a:p>
        </p:txBody>
      </p:sp>
      <p:sp>
        <p:nvSpPr>
          <p:cNvPr id="30" name="Text Placeholder 8">
            <a:extLst>
              <a:ext uri="{FF2B5EF4-FFF2-40B4-BE49-F238E27FC236}">
                <a16:creationId xmlns:a16="http://schemas.microsoft.com/office/drawing/2014/main" id="{79D2914B-8781-42FD-AA7E-737FB7171171}"/>
              </a:ext>
            </a:extLst>
          </p:cNvPr>
          <p:cNvSpPr>
            <a:spLocks noGrp="1"/>
          </p:cNvSpPr>
          <p:nvPr>
            <p:ph type="body" sz="quarter" idx="20" hasCustomPrompt="1"/>
          </p:nvPr>
        </p:nvSpPr>
        <p:spPr>
          <a:xfrm>
            <a:off x="6890089"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31" name="Text Placeholder 8">
            <a:extLst>
              <a:ext uri="{FF2B5EF4-FFF2-40B4-BE49-F238E27FC236}">
                <a16:creationId xmlns:a16="http://schemas.microsoft.com/office/drawing/2014/main" id="{05F26D4A-BDA5-4C23-811C-C2F526CD3E98}"/>
              </a:ext>
            </a:extLst>
          </p:cNvPr>
          <p:cNvSpPr>
            <a:spLocks noGrp="1"/>
          </p:cNvSpPr>
          <p:nvPr>
            <p:ph type="body" sz="quarter" idx="21" hasCustomPrompt="1"/>
          </p:nvPr>
        </p:nvSpPr>
        <p:spPr>
          <a:xfrm>
            <a:off x="6882655" y="3813792"/>
            <a:ext cx="1077979" cy="799143"/>
          </a:xfrm>
          <a:prstGeom prst="rect">
            <a:avLst/>
          </a:prstGeom>
        </p:spPr>
        <p:txBody>
          <a:bodyPr anchor="t"/>
          <a:lstStyle>
            <a:lvl1pPr marL="0" indent="0" algn="l">
              <a:buNone/>
              <a:defRPr sz="1050" b="0">
                <a:solidFill>
                  <a:schemeClr val="tx1"/>
                </a:solidFill>
                <a:latin typeface="Proxima Nova Rg" panose="02000506030000020004" pitchFamily="50" charset="0"/>
              </a:defRPr>
            </a:lvl1pPr>
          </a:lstStyle>
          <a:p>
            <a:pPr lvl="0"/>
            <a:r>
              <a:rPr lang="en-IN" dirty="0"/>
              <a:t>text</a:t>
            </a:r>
          </a:p>
        </p:txBody>
      </p:sp>
      <p:sp>
        <p:nvSpPr>
          <p:cNvPr id="3" name="Chart Placeholder 2"/>
          <p:cNvSpPr>
            <a:spLocks noGrp="1"/>
          </p:cNvSpPr>
          <p:nvPr>
            <p:ph type="chart" sz="quarter" idx="22" hasCustomPrompt="1"/>
          </p:nvPr>
        </p:nvSpPr>
        <p:spPr>
          <a:xfrm>
            <a:off x="5295900" y="1600200"/>
            <a:ext cx="3225800" cy="1333500"/>
          </a:xfrm>
          <a:prstGeom prst="rect">
            <a:avLst/>
          </a:prstGeom>
        </p:spPr>
        <p:txBody>
          <a:bodyPr/>
          <a:lstStyle>
            <a:lvl1pPr marL="0" indent="0">
              <a:buNone/>
              <a:defRPr sz="900" baseline="0">
                <a:latin typeface="Proxima Nova Rg" pitchFamily="50" charset="0"/>
              </a:defRPr>
            </a:lvl1pPr>
          </a:lstStyle>
          <a:p>
            <a:r>
              <a:rPr lang="en-IN" dirty="0"/>
              <a:t>Click to add chart</a:t>
            </a:r>
          </a:p>
        </p:txBody>
      </p:sp>
      <p:sp>
        <p:nvSpPr>
          <p:cNvPr id="17" name="Rectangle 16">
            <a:extLst>
              <a:ext uri="{FF2B5EF4-FFF2-40B4-BE49-F238E27FC236}">
                <a16:creationId xmlns:a16="http://schemas.microsoft.com/office/drawing/2014/main" id="{693C855C-51F1-4950-8B74-92750036E153}"/>
              </a:ext>
            </a:extLst>
          </p:cNvPr>
          <p:cNvSpPr/>
          <p:nvPr userDrawn="1"/>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18" name="Chart 17">
            <a:extLst>
              <a:ext uri="{FF2B5EF4-FFF2-40B4-BE49-F238E27FC236}">
                <a16:creationId xmlns:a16="http://schemas.microsoft.com/office/drawing/2014/main" id="{FF7848F2-CD09-4AEB-9574-52DC26DB959E}"/>
              </a:ext>
            </a:extLst>
          </p:cNvPr>
          <p:cNvGraphicFramePr/>
          <p:nvPr userDrawn="1">
            <p:extLst>
              <p:ext uri="{D42A27DB-BD31-4B8C-83A1-F6EECF244321}">
                <p14:modId xmlns:p14="http://schemas.microsoft.com/office/powerpoint/2010/main" val="289252790"/>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1900AEB5-08DE-4ACC-BEF3-0AF9CF5140F3}"/>
              </a:ext>
            </a:extLst>
          </p:cNvPr>
          <p:cNvGraphicFramePr/>
          <p:nvPr userDrawn="1">
            <p:extLst>
              <p:ext uri="{D42A27DB-BD31-4B8C-83A1-F6EECF244321}">
                <p14:modId xmlns:p14="http://schemas.microsoft.com/office/powerpoint/2010/main" val="816527579"/>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5"/>
          </a:graphicData>
        </a:graphic>
      </p:graphicFrame>
      <p:sp>
        <p:nvSpPr>
          <p:cNvPr id="20" name="Rectangle 19">
            <a:extLst>
              <a:ext uri="{FF2B5EF4-FFF2-40B4-BE49-F238E27FC236}">
                <a16:creationId xmlns:a16="http://schemas.microsoft.com/office/drawing/2014/main" id="{83685A8D-9C1D-8F4D-B517-50A6ADFE2DC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Title 11">
            <a:extLst>
              <a:ext uri="{FF2B5EF4-FFF2-40B4-BE49-F238E27FC236}">
                <a16:creationId xmlns:a16="http://schemas.microsoft.com/office/drawing/2014/main" id="{6AD9A0F9-9A66-7648-8968-789E2E9F90E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6" name="Picture 25">
            <a:extLst>
              <a:ext uri="{FF2B5EF4-FFF2-40B4-BE49-F238E27FC236}">
                <a16:creationId xmlns:a16="http://schemas.microsoft.com/office/drawing/2014/main" id="{AED77A25-4444-4045-8D26-55D705A7641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38233423"/>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1008" userDrawn="1">
          <p15:clr>
            <a:srgbClr val="FBAE40"/>
          </p15:clr>
        </p15:guide>
        <p15:guide id="7" orient="horz" pos="2754" userDrawn="1">
          <p15:clr>
            <a:srgbClr val="FBAE40"/>
          </p15:clr>
        </p15:guide>
        <p15:guide id="8" pos="240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Doughnut Chart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0F6970B-5F9F-1C49-823B-784ECC0F8F74}" type="datetime1">
              <a:rPr lang="en-IN" smtClean="0"/>
              <a:t>28/06/19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9" name="Chart 8">
            <a:extLst>
              <a:ext uri="{FF2B5EF4-FFF2-40B4-BE49-F238E27FC236}">
                <a16:creationId xmlns:a16="http://schemas.microsoft.com/office/drawing/2014/main" id="{DD9785AA-43BB-4A88-B6A0-503B710C742A}"/>
              </a:ext>
            </a:extLst>
          </p:cNvPr>
          <p:cNvGraphicFramePr/>
          <p:nvPr>
            <p:extLst>
              <p:ext uri="{D42A27DB-BD31-4B8C-83A1-F6EECF244321}">
                <p14:modId xmlns:p14="http://schemas.microsoft.com/office/powerpoint/2010/main" val="1072772305"/>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F71E640A-9A51-4244-ADA6-E0903F44DD4E}"/>
              </a:ext>
            </a:extLst>
          </p:cNvPr>
          <p:cNvGraphicFramePr/>
          <p:nvPr>
            <p:extLst>
              <p:ext uri="{D42A27DB-BD31-4B8C-83A1-F6EECF244321}">
                <p14:modId xmlns:p14="http://schemas.microsoft.com/office/powerpoint/2010/main" val="363773295"/>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5083BD8-C120-49E5-81AF-1F59A747EFD1}"/>
              </a:ext>
            </a:extLst>
          </p:cNvPr>
          <p:cNvGraphicFramePr/>
          <p:nvPr>
            <p:extLst>
              <p:ext uri="{D42A27DB-BD31-4B8C-83A1-F6EECF244321}">
                <p14:modId xmlns:p14="http://schemas.microsoft.com/office/powerpoint/2010/main" val="1208722481"/>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Placeholder 8">
            <a:extLst>
              <a:ext uri="{FF2B5EF4-FFF2-40B4-BE49-F238E27FC236}">
                <a16:creationId xmlns:a16="http://schemas.microsoft.com/office/drawing/2014/main" id="{DFCEEA61-5F34-4275-BAE7-53833C871BEA}"/>
              </a:ext>
            </a:extLst>
          </p:cNvPr>
          <p:cNvSpPr>
            <a:spLocks noGrp="1"/>
          </p:cNvSpPr>
          <p:nvPr>
            <p:ph type="body" sz="quarter" idx="28" hasCustomPrompt="1"/>
          </p:nvPr>
        </p:nvSpPr>
        <p:spPr>
          <a:xfrm>
            <a:off x="2286696"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20" name="Text Placeholder 8">
            <a:extLst>
              <a:ext uri="{FF2B5EF4-FFF2-40B4-BE49-F238E27FC236}">
                <a16:creationId xmlns:a16="http://schemas.microsoft.com/office/drawing/2014/main" id="{529ABA7F-22CE-439E-837D-6A737783C53A}"/>
              </a:ext>
            </a:extLst>
          </p:cNvPr>
          <p:cNvSpPr>
            <a:spLocks noGrp="1"/>
          </p:cNvSpPr>
          <p:nvPr>
            <p:ph type="body" sz="quarter" idx="29" hasCustomPrompt="1"/>
          </p:nvPr>
        </p:nvSpPr>
        <p:spPr>
          <a:xfrm>
            <a:off x="2286696"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sp>
        <p:nvSpPr>
          <p:cNvPr id="12" name="Text Placeholder 8">
            <a:extLst>
              <a:ext uri="{FF2B5EF4-FFF2-40B4-BE49-F238E27FC236}">
                <a16:creationId xmlns:a16="http://schemas.microsoft.com/office/drawing/2014/main" id="{DFCEEA61-5F34-4275-BAE7-53833C871BEA}"/>
              </a:ext>
            </a:extLst>
          </p:cNvPr>
          <p:cNvSpPr>
            <a:spLocks noGrp="1"/>
          </p:cNvSpPr>
          <p:nvPr>
            <p:ph type="body" sz="quarter" idx="30" hasCustomPrompt="1"/>
          </p:nvPr>
        </p:nvSpPr>
        <p:spPr>
          <a:xfrm>
            <a:off x="4973335"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13" name="Text Placeholder 8">
            <a:extLst>
              <a:ext uri="{FF2B5EF4-FFF2-40B4-BE49-F238E27FC236}">
                <a16:creationId xmlns:a16="http://schemas.microsoft.com/office/drawing/2014/main" id="{529ABA7F-22CE-439E-837D-6A737783C53A}"/>
              </a:ext>
            </a:extLst>
          </p:cNvPr>
          <p:cNvSpPr>
            <a:spLocks noGrp="1"/>
          </p:cNvSpPr>
          <p:nvPr>
            <p:ph type="body" sz="quarter" idx="31" hasCustomPrompt="1"/>
          </p:nvPr>
        </p:nvSpPr>
        <p:spPr>
          <a:xfrm>
            <a:off x="4973335"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graphicFrame>
        <p:nvGraphicFramePr>
          <p:cNvPr id="16" name="Chart 15">
            <a:extLst>
              <a:ext uri="{FF2B5EF4-FFF2-40B4-BE49-F238E27FC236}">
                <a16:creationId xmlns:a16="http://schemas.microsoft.com/office/drawing/2014/main" id="{DD9785AA-43BB-4A88-B6A0-503B710C742A}"/>
              </a:ext>
            </a:extLst>
          </p:cNvPr>
          <p:cNvGraphicFramePr/>
          <p:nvPr userDrawn="1">
            <p:extLst>
              <p:ext uri="{D42A27DB-BD31-4B8C-83A1-F6EECF244321}">
                <p14:modId xmlns:p14="http://schemas.microsoft.com/office/powerpoint/2010/main" val="3949076987"/>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F71E640A-9A51-4244-ADA6-E0903F44DD4E}"/>
              </a:ext>
            </a:extLst>
          </p:cNvPr>
          <p:cNvGraphicFramePr/>
          <p:nvPr userDrawn="1">
            <p:extLst>
              <p:ext uri="{D42A27DB-BD31-4B8C-83A1-F6EECF244321}">
                <p14:modId xmlns:p14="http://schemas.microsoft.com/office/powerpoint/2010/main" val="668794113"/>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a:extLst>
              <a:ext uri="{FF2B5EF4-FFF2-40B4-BE49-F238E27FC236}">
                <a16:creationId xmlns:a16="http://schemas.microsoft.com/office/drawing/2014/main" id="{65083BD8-C120-49E5-81AF-1F59A747EFD1}"/>
              </a:ext>
            </a:extLst>
          </p:cNvPr>
          <p:cNvGraphicFramePr/>
          <p:nvPr userDrawn="1">
            <p:extLst>
              <p:ext uri="{D42A27DB-BD31-4B8C-83A1-F6EECF244321}">
                <p14:modId xmlns:p14="http://schemas.microsoft.com/office/powerpoint/2010/main" val="2772653777"/>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7"/>
          </a:graphicData>
        </a:graphic>
      </p:graphicFrame>
      <p:sp>
        <p:nvSpPr>
          <p:cNvPr id="21" name="Rectangle 20">
            <a:extLst>
              <a:ext uri="{FF2B5EF4-FFF2-40B4-BE49-F238E27FC236}">
                <a16:creationId xmlns:a16="http://schemas.microsoft.com/office/drawing/2014/main" id="{237ACA83-ED07-C54C-8AD7-6880B75591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Title 11">
            <a:extLst>
              <a:ext uri="{FF2B5EF4-FFF2-40B4-BE49-F238E27FC236}">
                <a16:creationId xmlns:a16="http://schemas.microsoft.com/office/drawing/2014/main" id="{F751A42D-8668-964A-9B5B-1F86921A290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4" name="Picture 23">
            <a:extLst>
              <a:ext uri="{FF2B5EF4-FFF2-40B4-BE49-F238E27FC236}">
                <a16:creationId xmlns:a16="http://schemas.microsoft.com/office/drawing/2014/main" id="{BB91CEFC-BBB3-CC4C-8613-E0BCF613C0B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46733500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Infogra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04CF2939-C6E8-734E-A964-0558AE677560}" type="datetime1">
              <a:rPr lang="en-IN" smtClean="0"/>
              <a:t>28/06/19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29" name="Chart 28">
            <a:extLst>
              <a:ext uri="{FF2B5EF4-FFF2-40B4-BE49-F238E27FC236}">
                <a16:creationId xmlns:a16="http://schemas.microsoft.com/office/drawing/2014/main" id="{151C0A2B-4A57-46A4-8F98-07396B26767E}"/>
              </a:ext>
            </a:extLst>
          </p:cNvPr>
          <p:cNvGraphicFramePr/>
          <p:nvPr>
            <p:extLst>
              <p:ext uri="{D42A27DB-BD31-4B8C-83A1-F6EECF244321}">
                <p14:modId xmlns:p14="http://schemas.microsoft.com/office/powerpoint/2010/main" val="1034665507"/>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2"/>
          </a:graphicData>
        </a:graphic>
      </p:graphicFrame>
      <p:pic>
        <p:nvPicPr>
          <p:cNvPr id="22" name="Picture 21">
            <a:extLst>
              <a:ext uri="{FF2B5EF4-FFF2-40B4-BE49-F238E27FC236}">
                <a16:creationId xmlns:a16="http://schemas.microsoft.com/office/drawing/2014/main" id="{ED242560-BD01-4A68-8F4A-1D6199AC0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23" name="Text Placeholder 14">
            <a:extLst>
              <a:ext uri="{FF2B5EF4-FFF2-40B4-BE49-F238E27FC236}">
                <a16:creationId xmlns:a16="http://schemas.microsoft.com/office/drawing/2014/main" id="{852AD7FB-38A5-4D57-B3B1-E5169CAE3349}"/>
              </a:ext>
            </a:extLst>
          </p:cNvPr>
          <p:cNvSpPr>
            <a:spLocks noGrp="1"/>
          </p:cNvSpPr>
          <p:nvPr>
            <p:ph type="body" sz="quarter" idx="19" hasCustomPrompt="1"/>
          </p:nvPr>
        </p:nvSpPr>
        <p:spPr>
          <a:xfrm>
            <a:off x="1263041" y="2104600"/>
            <a:ext cx="830454" cy="292044"/>
          </a:xfrm>
          <a:prstGeom prst="rect">
            <a:avLst/>
          </a:prstGeom>
        </p:spPr>
        <p:txBody>
          <a:bodyP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4" name="Text Placeholder 14">
            <a:extLst>
              <a:ext uri="{FF2B5EF4-FFF2-40B4-BE49-F238E27FC236}">
                <a16:creationId xmlns:a16="http://schemas.microsoft.com/office/drawing/2014/main" id="{348F839D-FB4E-4960-A65B-872999505528}"/>
              </a:ext>
            </a:extLst>
          </p:cNvPr>
          <p:cNvSpPr>
            <a:spLocks noGrp="1"/>
          </p:cNvSpPr>
          <p:nvPr>
            <p:ph type="body" sz="quarter" idx="20" hasCustomPrompt="1"/>
          </p:nvPr>
        </p:nvSpPr>
        <p:spPr>
          <a:xfrm>
            <a:off x="2470356" y="3778988"/>
            <a:ext cx="784195" cy="305954"/>
          </a:xfrm>
          <a:prstGeom prst="rect">
            <a:avLst/>
          </a:prstGeom>
        </p:spPr>
        <p:txBody>
          <a:bodyPr>
            <a:noAutofit/>
          </a:bodyPr>
          <a:lstStyle>
            <a:lvl1pPr marL="0" indent="0" algn="ctr">
              <a:buNone/>
              <a:defRPr sz="1800" b="1" baseline="0">
                <a:solidFill>
                  <a:schemeClr val="tx1"/>
                </a:solidFill>
                <a:latin typeface="Proxima Nova Rg" pitchFamily="50" charset="0"/>
                <a:ea typeface="Roboto Cn" pitchFamily="2" charset="0"/>
              </a:defRPr>
            </a:lvl1pPr>
          </a:lstStyle>
          <a:p>
            <a:pPr lvl="0"/>
            <a:r>
              <a:rPr lang="en-IN" dirty="0"/>
              <a:t>TEXT</a:t>
            </a:r>
          </a:p>
        </p:txBody>
      </p:sp>
      <p:sp>
        <p:nvSpPr>
          <p:cNvPr id="25" name="Text Placeholder 14">
            <a:extLst>
              <a:ext uri="{FF2B5EF4-FFF2-40B4-BE49-F238E27FC236}">
                <a16:creationId xmlns:a16="http://schemas.microsoft.com/office/drawing/2014/main" id="{2DD7B434-5B12-41F0-86AB-4468D0C7F98F}"/>
              </a:ext>
            </a:extLst>
          </p:cNvPr>
          <p:cNvSpPr>
            <a:spLocks noGrp="1"/>
          </p:cNvSpPr>
          <p:nvPr>
            <p:ph type="body" sz="quarter" idx="21" hasCustomPrompt="1"/>
          </p:nvPr>
        </p:nvSpPr>
        <p:spPr>
          <a:xfrm>
            <a:off x="3530790" y="2108961"/>
            <a:ext cx="824532" cy="287683"/>
          </a:xfrm>
          <a:prstGeom prst="rect">
            <a:avLst/>
          </a:prstGeom>
        </p:spPr>
        <p:txBody>
          <a:bodyPr anchor="ct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6" name="Text Placeholder 14">
            <a:extLst>
              <a:ext uri="{FF2B5EF4-FFF2-40B4-BE49-F238E27FC236}">
                <a16:creationId xmlns:a16="http://schemas.microsoft.com/office/drawing/2014/main" id="{31A22206-E7E5-4EFE-AFBB-0C2EB10899D6}"/>
              </a:ext>
            </a:extLst>
          </p:cNvPr>
          <p:cNvSpPr>
            <a:spLocks noGrp="1"/>
          </p:cNvSpPr>
          <p:nvPr>
            <p:ph type="body" sz="quarter" idx="22" hasCustomPrompt="1"/>
          </p:nvPr>
        </p:nvSpPr>
        <p:spPr>
          <a:xfrm>
            <a:off x="4729642" y="3771033"/>
            <a:ext cx="745627"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7" name="Text Placeholder 14">
            <a:extLst>
              <a:ext uri="{FF2B5EF4-FFF2-40B4-BE49-F238E27FC236}">
                <a16:creationId xmlns:a16="http://schemas.microsoft.com/office/drawing/2014/main" id="{77257480-923C-4CD9-BB05-E50A696AE8BF}"/>
              </a:ext>
            </a:extLst>
          </p:cNvPr>
          <p:cNvSpPr>
            <a:spLocks noGrp="1"/>
          </p:cNvSpPr>
          <p:nvPr>
            <p:ph type="body" sz="quarter" idx="23" hasCustomPrompt="1"/>
          </p:nvPr>
        </p:nvSpPr>
        <p:spPr>
          <a:xfrm>
            <a:off x="5904099" y="2107682"/>
            <a:ext cx="758842" cy="292044"/>
          </a:xfrm>
          <a:prstGeom prst="rect">
            <a:avLst/>
          </a:prstGeom>
        </p:spPr>
        <p:txBody>
          <a:bodyPr anchor="ct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8" name="Text Placeholder 14">
            <a:extLst>
              <a:ext uri="{FF2B5EF4-FFF2-40B4-BE49-F238E27FC236}">
                <a16:creationId xmlns:a16="http://schemas.microsoft.com/office/drawing/2014/main" id="{CA10BF3A-FFE1-4B1C-9E2F-D8200CD851BD}"/>
              </a:ext>
            </a:extLst>
          </p:cNvPr>
          <p:cNvSpPr>
            <a:spLocks noGrp="1"/>
          </p:cNvSpPr>
          <p:nvPr>
            <p:ph type="body" sz="quarter" idx="24" hasCustomPrompt="1"/>
          </p:nvPr>
        </p:nvSpPr>
        <p:spPr>
          <a:xfrm>
            <a:off x="7023857" y="3762859"/>
            <a:ext cx="784195"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36" name="Text Placeholder 14">
            <a:extLst>
              <a:ext uri="{FF2B5EF4-FFF2-40B4-BE49-F238E27FC236}">
                <a16:creationId xmlns:a16="http://schemas.microsoft.com/office/drawing/2014/main" id="{65D04BA5-9D25-4BC9-A14D-CD4D55D18318}"/>
              </a:ext>
            </a:extLst>
          </p:cNvPr>
          <p:cNvSpPr>
            <a:spLocks noGrp="1"/>
          </p:cNvSpPr>
          <p:nvPr>
            <p:ph type="body" sz="quarter" idx="25" hasCustomPrompt="1"/>
          </p:nvPr>
        </p:nvSpPr>
        <p:spPr>
          <a:xfrm>
            <a:off x="2156171" y="1257995"/>
            <a:ext cx="1331623" cy="211628"/>
          </a:xfrm>
          <a:prstGeom prst="rect">
            <a:avLst/>
          </a:prstGeom>
        </p:spPr>
        <p:txBody>
          <a:bodyPr>
            <a:noAutofit/>
          </a:bodyPr>
          <a:lstStyle>
            <a:lvl1pPr marL="0" indent="0" algn="ctr">
              <a:buNone/>
              <a:defRPr sz="1200" b="1" baseline="0">
                <a:solidFill>
                  <a:schemeClr val="tx1"/>
                </a:solidFill>
                <a:latin typeface="Proxima Nova Rg" pitchFamily="50" charset="0"/>
                <a:ea typeface="Roboto Cn" pitchFamily="2" charset="0"/>
              </a:defRPr>
            </a:lvl1pPr>
          </a:lstStyle>
          <a:p>
            <a:pPr lvl="0"/>
            <a:r>
              <a:rPr lang="en-IN" dirty="0"/>
              <a:t>Click to add text</a:t>
            </a:r>
          </a:p>
        </p:txBody>
      </p:sp>
      <p:sp>
        <p:nvSpPr>
          <p:cNvPr id="37" name="Text Placeholder 14">
            <a:extLst>
              <a:ext uri="{FF2B5EF4-FFF2-40B4-BE49-F238E27FC236}">
                <a16:creationId xmlns:a16="http://schemas.microsoft.com/office/drawing/2014/main" id="{30F45AE8-F736-4167-8925-CE6F67654B2C}"/>
              </a:ext>
            </a:extLst>
          </p:cNvPr>
          <p:cNvSpPr>
            <a:spLocks noGrp="1"/>
          </p:cNvSpPr>
          <p:nvPr>
            <p:ph type="body" sz="quarter" idx="26" hasCustomPrompt="1"/>
          </p:nvPr>
        </p:nvSpPr>
        <p:spPr>
          <a:xfrm>
            <a:off x="2156171"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8" name="Text Placeholder 14">
            <a:extLst>
              <a:ext uri="{FF2B5EF4-FFF2-40B4-BE49-F238E27FC236}">
                <a16:creationId xmlns:a16="http://schemas.microsoft.com/office/drawing/2014/main" id="{EC27E74D-2BCC-4A9A-A32F-F01EBFE03285}"/>
              </a:ext>
            </a:extLst>
          </p:cNvPr>
          <p:cNvSpPr>
            <a:spLocks noGrp="1"/>
          </p:cNvSpPr>
          <p:nvPr>
            <p:ph type="body" sz="quarter" idx="27" hasCustomPrompt="1"/>
          </p:nvPr>
        </p:nvSpPr>
        <p:spPr>
          <a:xfrm>
            <a:off x="4513908"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39" name="Text Placeholder 14">
            <a:extLst>
              <a:ext uri="{FF2B5EF4-FFF2-40B4-BE49-F238E27FC236}">
                <a16:creationId xmlns:a16="http://schemas.microsoft.com/office/drawing/2014/main" id="{1A4D5531-1318-4AA6-B70D-65F82645BEFD}"/>
              </a:ext>
            </a:extLst>
          </p:cNvPr>
          <p:cNvSpPr>
            <a:spLocks noGrp="1"/>
          </p:cNvSpPr>
          <p:nvPr>
            <p:ph type="body" sz="quarter" idx="28" hasCustomPrompt="1"/>
          </p:nvPr>
        </p:nvSpPr>
        <p:spPr>
          <a:xfrm>
            <a:off x="4513908"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0" name="Text Placeholder 14">
            <a:extLst>
              <a:ext uri="{FF2B5EF4-FFF2-40B4-BE49-F238E27FC236}">
                <a16:creationId xmlns:a16="http://schemas.microsoft.com/office/drawing/2014/main" id="{1805FF35-5027-4FDF-AF10-EF6CCF50B439}"/>
              </a:ext>
            </a:extLst>
          </p:cNvPr>
          <p:cNvSpPr>
            <a:spLocks noGrp="1"/>
          </p:cNvSpPr>
          <p:nvPr>
            <p:ph type="body" sz="quarter" idx="29" hasCustomPrompt="1"/>
          </p:nvPr>
        </p:nvSpPr>
        <p:spPr>
          <a:xfrm>
            <a:off x="6720777"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1" name="Text Placeholder 14">
            <a:extLst>
              <a:ext uri="{FF2B5EF4-FFF2-40B4-BE49-F238E27FC236}">
                <a16:creationId xmlns:a16="http://schemas.microsoft.com/office/drawing/2014/main" id="{E910801B-EBF5-4A4F-8BE2-D487AB607B55}"/>
              </a:ext>
            </a:extLst>
          </p:cNvPr>
          <p:cNvSpPr>
            <a:spLocks noGrp="1"/>
          </p:cNvSpPr>
          <p:nvPr>
            <p:ph type="body" sz="quarter" idx="30" hasCustomPrompt="1"/>
          </p:nvPr>
        </p:nvSpPr>
        <p:spPr>
          <a:xfrm>
            <a:off x="6720777"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4" name="Text Placeholder 14">
            <a:extLst>
              <a:ext uri="{FF2B5EF4-FFF2-40B4-BE49-F238E27FC236}">
                <a16:creationId xmlns:a16="http://schemas.microsoft.com/office/drawing/2014/main" id="{6D96FACC-DEBD-4C30-9736-960EB66C8355}"/>
              </a:ext>
            </a:extLst>
          </p:cNvPr>
          <p:cNvSpPr>
            <a:spLocks noGrp="1"/>
          </p:cNvSpPr>
          <p:nvPr>
            <p:ph type="body" sz="quarter" idx="31" hasCustomPrompt="1"/>
          </p:nvPr>
        </p:nvSpPr>
        <p:spPr>
          <a:xfrm>
            <a:off x="995265" y="3791876"/>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45" name="Text Placeholder 14">
            <a:extLst>
              <a:ext uri="{FF2B5EF4-FFF2-40B4-BE49-F238E27FC236}">
                <a16:creationId xmlns:a16="http://schemas.microsoft.com/office/drawing/2014/main" id="{6F3ECD85-470B-477C-94B6-B520AC4C6AA3}"/>
              </a:ext>
            </a:extLst>
          </p:cNvPr>
          <p:cNvSpPr>
            <a:spLocks noGrp="1"/>
          </p:cNvSpPr>
          <p:nvPr>
            <p:ph type="body" sz="quarter" idx="32" hasCustomPrompt="1"/>
          </p:nvPr>
        </p:nvSpPr>
        <p:spPr>
          <a:xfrm>
            <a:off x="995265" y="4057543"/>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6" name="Text Placeholder 14">
            <a:extLst>
              <a:ext uri="{FF2B5EF4-FFF2-40B4-BE49-F238E27FC236}">
                <a16:creationId xmlns:a16="http://schemas.microsoft.com/office/drawing/2014/main" id="{64A7419A-F416-412D-AE36-10A69D330D42}"/>
              </a:ext>
            </a:extLst>
          </p:cNvPr>
          <p:cNvSpPr>
            <a:spLocks noGrp="1"/>
          </p:cNvSpPr>
          <p:nvPr>
            <p:ph type="body" sz="quarter" idx="33" hasCustomPrompt="1"/>
          </p:nvPr>
        </p:nvSpPr>
        <p:spPr>
          <a:xfrm>
            <a:off x="3326285" y="3779691"/>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7" name="Text Placeholder 14">
            <a:extLst>
              <a:ext uri="{FF2B5EF4-FFF2-40B4-BE49-F238E27FC236}">
                <a16:creationId xmlns:a16="http://schemas.microsoft.com/office/drawing/2014/main" id="{33026B9B-27A1-41CB-AF97-53526EA80173}"/>
              </a:ext>
            </a:extLst>
          </p:cNvPr>
          <p:cNvSpPr>
            <a:spLocks noGrp="1"/>
          </p:cNvSpPr>
          <p:nvPr>
            <p:ph type="body" sz="quarter" idx="34" hasCustomPrompt="1"/>
          </p:nvPr>
        </p:nvSpPr>
        <p:spPr>
          <a:xfrm>
            <a:off x="3326285" y="404535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9" name="Text Placeholder 14">
            <a:extLst>
              <a:ext uri="{FF2B5EF4-FFF2-40B4-BE49-F238E27FC236}">
                <a16:creationId xmlns:a16="http://schemas.microsoft.com/office/drawing/2014/main" id="{80179867-AF61-4DC2-8F65-16B14770AAFF}"/>
              </a:ext>
            </a:extLst>
          </p:cNvPr>
          <p:cNvSpPr>
            <a:spLocks noGrp="1"/>
          </p:cNvSpPr>
          <p:nvPr>
            <p:ph type="body" sz="quarter" idx="35" hasCustomPrompt="1"/>
          </p:nvPr>
        </p:nvSpPr>
        <p:spPr>
          <a:xfrm>
            <a:off x="5599996" y="3758972"/>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50" name="Text Placeholder 14">
            <a:extLst>
              <a:ext uri="{FF2B5EF4-FFF2-40B4-BE49-F238E27FC236}">
                <a16:creationId xmlns:a16="http://schemas.microsoft.com/office/drawing/2014/main" id="{FA3CC884-D7D8-4D5F-B644-ACED67C17550}"/>
              </a:ext>
            </a:extLst>
          </p:cNvPr>
          <p:cNvSpPr>
            <a:spLocks noGrp="1"/>
          </p:cNvSpPr>
          <p:nvPr>
            <p:ph type="body" sz="quarter" idx="36" hasCustomPrompt="1"/>
          </p:nvPr>
        </p:nvSpPr>
        <p:spPr>
          <a:xfrm>
            <a:off x="5599996" y="4024639"/>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graphicFrame>
        <p:nvGraphicFramePr>
          <p:cNvPr id="30" name="Chart 29">
            <a:extLst>
              <a:ext uri="{FF2B5EF4-FFF2-40B4-BE49-F238E27FC236}">
                <a16:creationId xmlns:a16="http://schemas.microsoft.com/office/drawing/2014/main" id="{151C0A2B-4A57-46A4-8F98-07396B26767E}"/>
              </a:ext>
            </a:extLst>
          </p:cNvPr>
          <p:cNvGraphicFramePr/>
          <p:nvPr userDrawn="1">
            <p:extLst>
              <p:ext uri="{D42A27DB-BD31-4B8C-83A1-F6EECF244321}">
                <p14:modId xmlns:p14="http://schemas.microsoft.com/office/powerpoint/2010/main" val="3970304331"/>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4"/>
          </a:graphicData>
        </a:graphic>
      </p:graphicFrame>
      <p:pic>
        <p:nvPicPr>
          <p:cNvPr id="31" name="Picture 30">
            <a:extLst>
              <a:ext uri="{FF2B5EF4-FFF2-40B4-BE49-F238E27FC236}">
                <a16:creationId xmlns:a16="http://schemas.microsoft.com/office/drawing/2014/main" id="{ED242560-BD01-4A68-8F4A-1D6199AC02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32" name="Rectangle 31">
            <a:extLst>
              <a:ext uri="{FF2B5EF4-FFF2-40B4-BE49-F238E27FC236}">
                <a16:creationId xmlns:a16="http://schemas.microsoft.com/office/drawing/2014/main" id="{4C72F021-DF5D-4842-A4F5-F4FCCC9ECC0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4" name="Title 11">
            <a:extLst>
              <a:ext uri="{FF2B5EF4-FFF2-40B4-BE49-F238E27FC236}">
                <a16:creationId xmlns:a16="http://schemas.microsoft.com/office/drawing/2014/main" id="{A6B6CAC2-7FD8-F443-AD79-FBF432563D3D}"/>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5" name="Picture 34">
            <a:extLst>
              <a:ext uri="{FF2B5EF4-FFF2-40B4-BE49-F238E27FC236}">
                <a16:creationId xmlns:a16="http://schemas.microsoft.com/office/drawing/2014/main" id="{619772B6-6B92-264B-9636-FFC4E620141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244352547"/>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Infographic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5E1E18D-3351-C242-BAA6-DD72A5C1D791}" type="datetime1">
              <a:rPr lang="en-IN" smtClean="0"/>
              <a:t>28/06/19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22" name="Picture 2" descr="C:\Users\diyajoseph\Desktop\New folder (3)\Infographics-01-01.png">
            <a:extLst>
              <a:ext uri="{FF2B5EF4-FFF2-40B4-BE49-F238E27FC236}">
                <a16:creationId xmlns:a16="http://schemas.microsoft.com/office/drawing/2014/main" id="{FA03FD7A-A58C-479F-A538-2007908C3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184" y="1331625"/>
            <a:ext cx="3644856" cy="3644859"/>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ext Placeholder 8">
            <a:extLst>
              <a:ext uri="{FF2B5EF4-FFF2-40B4-BE49-F238E27FC236}">
                <a16:creationId xmlns:a16="http://schemas.microsoft.com/office/drawing/2014/main" id="{08B6DFED-00C2-46D9-990A-B8235EC07F48}"/>
              </a:ext>
            </a:extLst>
          </p:cNvPr>
          <p:cNvSpPr>
            <a:spLocks noGrp="1"/>
          </p:cNvSpPr>
          <p:nvPr>
            <p:ph type="body" sz="quarter" idx="15" hasCustomPrompt="1"/>
          </p:nvPr>
        </p:nvSpPr>
        <p:spPr>
          <a:xfrm>
            <a:off x="630238" y="1347788"/>
            <a:ext cx="3182128" cy="2771775"/>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18" name="Text Placeholder 14">
            <a:extLst>
              <a:ext uri="{FF2B5EF4-FFF2-40B4-BE49-F238E27FC236}">
                <a16:creationId xmlns:a16="http://schemas.microsoft.com/office/drawing/2014/main" id="{419E86FD-334C-44F1-A086-354C94496C86}"/>
              </a:ext>
            </a:extLst>
          </p:cNvPr>
          <p:cNvSpPr>
            <a:spLocks noGrp="1"/>
          </p:cNvSpPr>
          <p:nvPr>
            <p:ph type="body" sz="quarter" idx="31" hasCustomPrompt="1"/>
          </p:nvPr>
        </p:nvSpPr>
        <p:spPr>
          <a:xfrm>
            <a:off x="6433953" y="1722104"/>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19" name="Text Placeholder 14">
            <a:extLst>
              <a:ext uri="{FF2B5EF4-FFF2-40B4-BE49-F238E27FC236}">
                <a16:creationId xmlns:a16="http://schemas.microsoft.com/office/drawing/2014/main" id="{B5960F0A-5695-442A-967D-0EE6BEE92833}"/>
              </a:ext>
            </a:extLst>
          </p:cNvPr>
          <p:cNvSpPr>
            <a:spLocks noGrp="1"/>
          </p:cNvSpPr>
          <p:nvPr>
            <p:ph type="body" sz="quarter" idx="32" hasCustomPrompt="1"/>
          </p:nvPr>
        </p:nvSpPr>
        <p:spPr>
          <a:xfrm>
            <a:off x="6433953" y="1987771"/>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21" name="Text Placeholder 14">
            <a:extLst>
              <a:ext uri="{FF2B5EF4-FFF2-40B4-BE49-F238E27FC236}">
                <a16:creationId xmlns:a16="http://schemas.microsoft.com/office/drawing/2014/main" id="{53825CE6-84FB-489D-A633-C98AF34A7D2E}"/>
              </a:ext>
            </a:extLst>
          </p:cNvPr>
          <p:cNvSpPr>
            <a:spLocks noGrp="1"/>
          </p:cNvSpPr>
          <p:nvPr>
            <p:ph type="body" sz="quarter" idx="33" hasCustomPrompt="1"/>
          </p:nvPr>
        </p:nvSpPr>
        <p:spPr>
          <a:xfrm>
            <a:off x="4628562" y="3026158"/>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28" name="Text Placeholder 14">
            <a:extLst>
              <a:ext uri="{FF2B5EF4-FFF2-40B4-BE49-F238E27FC236}">
                <a16:creationId xmlns:a16="http://schemas.microsoft.com/office/drawing/2014/main" id="{7FD9F0DE-E645-4CBE-A792-3CAF569EA7E5}"/>
              </a:ext>
            </a:extLst>
          </p:cNvPr>
          <p:cNvSpPr>
            <a:spLocks noGrp="1"/>
          </p:cNvSpPr>
          <p:nvPr>
            <p:ph type="body" sz="quarter" idx="34" hasCustomPrompt="1"/>
          </p:nvPr>
        </p:nvSpPr>
        <p:spPr>
          <a:xfrm>
            <a:off x="7003447" y="2783735"/>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0" name="Text Placeholder 14">
            <a:extLst>
              <a:ext uri="{FF2B5EF4-FFF2-40B4-BE49-F238E27FC236}">
                <a16:creationId xmlns:a16="http://schemas.microsoft.com/office/drawing/2014/main" id="{D3DAC3A5-6DED-4E2A-87C5-70094F7872F1}"/>
              </a:ext>
            </a:extLst>
          </p:cNvPr>
          <p:cNvSpPr>
            <a:spLocks noGrp="1"/>
          </p:cNvSpPr>
          <p:nvPr>
            <p:ph type="body" sz="quarter" idx="35" hasCustomPrompt="1"/>
          </p:nvPr>
        </p:nvSpPr>
        <p:spPr>
          <a:xfrm>
            <a:off x="7009593" y="3303767"/>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1" name="Text Placeholder 14">
            <a:extLst>
              <a:ext uri="{FF2B5EF4-FFF2-40B4-BE49-F238E27FC236}">
                <a16:creationId xmlns:a16="http://schemas.microsoft.com/office/drawing/2014/main" id="{7594BC44-752A-468E-89CF-9CF1C82663DD}"/>
              </a:ext>
            </a:extLst>
          </p:cNvPr>
          <p:cNvSpPr>
            <a:spLocks noGrp="1"/>
          </p:cNvSpPr>
          <p:nvPr>
            <p:ph type="body" sz="quarter" idx="36" hasCustomPrompt="1"/>
          </p:nvPr>
        </p:nvSpPr>
        <p:spPr>
          <a:xfrm>
            <a:off x="7009593" y="3569434"/>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2" name="Text Placeholder 14">
            <a:extLst>
              <a:ext uri="{FF2B5EF4-FFF2-40B4-BE49-F238E27FC236}">
                <a16:creationId xmlns:a16="http://schemas.microsoft.com/office/drawing/2014/main" id="{1C822DB8-48FD-4635-8D36-EAFE87AA2CB1}"/>
              </a:ext>
            </a:extLst>
          </p:cNvPr>
          <p:cNvSpPr>
            <a:spLocks noGrp="1"/>
          </p:cNvSpPr>
          <p:nvPr>
            <p:ph type="body" sz="quarter" idx="37" hasCustomPrompt="1"/>
          </p:nvPr>
        </p:nvSpPr>
        <p:spPr>
          <a:xfrm>
            <a:off x="6433953" y="4034311"/>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3" name="Text Placeholder 14">
            <a:extLst>
              <a:ext uri="{FF2B5EF4-FFF2-40B4-BE49-F238E27FC236}">
                <a16:creationId xmlns:a16="http://schemas.microsoft.com/office/drawing/2014/main" id="{B7AE3639-7778-4784-9158-E0E759C55E81}"/>
              </a:ext>
            </a:extLst>
          </p:cNvPr>
          <p:cNvSpPr>
            <a:spLocks noGrp="1"/>
          </p:cNvSpPr>
          <p:nvPr>
            <p:ph type="body" sz="quarter" idx="38" hasCustomPrompt="1"/>
          </p:nvPr>
        </p:nvSpPr>
        <p:spPr>
          <a:xfrm>
            <a:off x="6433953" y="429997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16" name="Text Placeholder 14">
            <a:extLst>
              <a:ext uri="{FF2B5EF4-FFF2-40B4-BE49-F238E27FC236}">
                <a16:creationId xmlns:a16="http://schemas.microsoft.com/office/drawing/2014/main" id="{419E86FD-334C-44F1-A086-354C94496C86}"/>
              </a:ext>
            </a:extLst>
          </p:cNvPr>
          <p:cNvSpPr>
            <a:spLocks noGrp="1"/>
          </p:cNvSpPr>
          <p:nvPr>
            <p:ph type="body" sz="quarter" idx="39" hasCustomPrompt="1"/>
          </p:nvPr>
        </p:nvSpPr>
        <p:spPr>
          <a:xfrm>
            <a:off x="7001132" y="2524953"/>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20" name="Rectangle 19">
            <a:extLst>
              <a:ext uri="{FF2B5EF4-FFF2-40B4-BE49-F238E27FC236}">
                <a16:creationId xmlns:a16="http://schemas.microsoft.com/office/drawing/2014/main" id="{DD8BA2B7-46B3-2F46-9772-0ECF22B2F2F6}"/>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5" name="Picture 24">
            <a:extLst>
              <a:ext uri="{FF2B5EF4-FFF2-40B4-BE49-F238E27FC236}">
                <a16:creationId xmlns:a16="http://schemas.microsoft.com/office/drawing/2014/main" id="{AE39B130-38D3-A742-A8F5-73D2F2F46D8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403865682"/>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849" userDrawn="1">
          <p15:clr>
            <a:srgbClr val="FBAE40"/>
          </p15:clr>
        </p15:guide>
        <p15:guide id="7" orient="horz" pos="2663" userDrawn="1">
          <p15:clr>
            <a:srgbClr val="FBAE40"/>
          </p15:clr>
        </p15:guide>
        <p15:guide id="8" pos="25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Infographic 3">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F3FE410-33A2-CB47-8127-299FF22D1A22}" type="datetime1">
              <a:rPr lang="en-IN" smtClean="0"/>
              <a:t>28/06/19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47" name="Text Placeholder 14">
            <a:extLst>
              <a:ext uri="{FF2B5EF4-FFF2-40B4-BE49-F238E27FC236}">
                <a16:creationId xmlns:a16="http://schemas.microsoft.com/office/drawing/2014/main" id="{DC8C25AD-7C19-4C18-A993-06FFDA46ADB5}"/>
              </a:ext>
            </a:extLst>
          </p:cNvPr>
          <p:cNvSpPr>
            <a:spLocks noGrp="1"/>
          </p:cNvSpPr>
          <p:nvPr>
            <p:ph type="body" sz="quarter" idx="31" hasCustomPrompt="1"/>
          </p:nvPr>
        </p:nvSpPr>
        <p:spPr>
          <a:xfrm>
            <a:off x="2184783" y="1316876"/>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74" name="Text Placeholder 14">
            <a:extLst>
              <a:ext uri="{FF2B5EF4-FFF2-40B4-BE49-F238E27FC236}">
                <a16:creationId xmlns:a16="http://schemas.microsoft.com/office/drawing/2014/main" id="{21DADB31-D90F-41C1-9CC5-B11089520AFA}"/>
              </a:ext>
            </a:extLst>
          </p:cNvPr>
          <p:cNvSpPr>
            <a:spLocks noGrp="1"/>
          </p:cNvSpPr>
          <p:nvPr>
            <p:ph type="body" sz="quarter" idx="32" hasCustomPrompt="1"/>
          </p:nvPr>
        </p:nvSpPr>
        <p:spPr>
          <a:xfrm>
            <a:off x="2184783" y="1496505"/>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5" name="Text Placeholder 14">
            <a:extLst>
              <a:ext uri="{FF2B5EF4-FFF2-40B4-BE49-F238E27FC236}">
                <a16:creationId xmlns:a16="http://schemas.microsoft.com/office/drawing/2014/main" id="{2C73A256-D81A-42F8-B095-C98ACFE2B071}"/>
              </a:ext>
            </a:extLst>
          </p:cNvPr>
          <p:cNvSpPr>
            <a:spLocks noGrp="1"/>
          </p:cNvSpPr>
          <p:nvPr>
            <p:ph type="body" sz="quarter" idx="33" hasCustomPrompt="1"/>
          </p:nvPr>
        </p:nvSpPr>
        <p:spPr>
          <a:xfrm>
            <a:off x="2184783" y="1708544"/>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01</a:t>
            </a:r>
          </a:p>
        </p:txBody>
      </p:sp>
      <p:sp>
        <p:nvSpPr>
          <p:cNvPr id="76" name="Text Placeholder 14">
            <a:extLst>
              <a:ext uri="{FF2B5EF4-FFF2-40B4-BE49-F238E27FC236}">
                <a16:creationId xmlns:a16="http://schemas.microsoft.com/office/drawing/2014/main" id="{ADA465FE-01D4-4112-9587-CFA33EA7FCE3}"/>
              </a:ext>
            </a:extLst>
          </p:cNvPr>
          <p:cNvSpPr>
            <a:spLocks noGrp="1"/>
          </p:cNvSpPr>
          <p:nvPr>
            <p:ph type="body" sz="quarter" idx="34" hasCustomPrompt="1"/>
          </p:nvPr>
        </p:nvSpPr>
        <p:spPr>
          <a:xfrm>
            <a:off x="1648313" y="2160534"/>
            <a:ext cx="1331623" cy="148163"/>
          </a:xfrm>
          <a:prstGeom prst="rect">
            <a:avLst/>
          </a:prstGeom>
        </p:spPr>
        <p:txBody>
          <a:bodyPr anchor="ctr">
            <a:noAutofit/>
          </a:bodyPr>
          <a:lstStyle>
            <a:lvl1pPr marL="0" indent="0" algn="ctr">
              <a:buNone/>
              <a:defRPr sz="1000" b="1" baseline="0">
                <a:solidFill>
                  <a:schemeClr val="tx1"/>
                </a:solidFill>
                <a:latin typeface="Proxima Nova Rg" pitchFamily="50" charset="0"/>
                <a:ea typeface="Roboto Cn" pitchFamily="2" charset="0"/>
              </a:defRPr>
            </a:lvl1pPr>
          </a:lstStyle>
          <a:p>
            <a:pPr lvl="0"/>
            <a:r>
              <a:rPr lang="en-IN" dirty="0"/>
              <a:t>Click to add text</a:t>
            </a:r>
          </a:p>
        </p:txBody>
      </p:sp>
      <p:sp>
        <p:nvSpPr>
          <p:cNvPr id="77" name="Text Placeholder 14">
            <a:extLst>
              <a:ext uri="{FF2B5EF4-FFF2-40B4-BE49-F238E27FC236}">
                <a16:creationId xmlns:a16="http://schemas.microsoft.com/office/drawing/2014/main" id="{F7A48190-8BF9-4046-9C82-9306B982DBA6}"/>
              </a:ext>
            </a:extLst>
          </p:cNvPr>
          <p:cNvSpPr>
            <a:spLocks noGrp="1"/>
          </p:cNvSpPr>
          <p:nvPr>
            <p:ph type="body" sz="quarter" idx="35" hasCustomPrompt="1"/>
          </p:nvPr>
        </p:nvSpPr>
        <p:spPr>
          <a:xfrm>
            <a:off x="1648313" y="234016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8" name="Text Placeholder 14">
            <a:extLst>
              <a:ext uri="{FF2B5EF4-FFF2-40B4-BE49-F238E27FC236}">
                <a16:creationId xmlns:a16="http://schemas.microsoft.com/office/drawing/2014/main" id="{FD64CCC6-9C29-45BD-9D77-D0859CF04D6A}"/>
              </a:ext>
            </a:extLst>
          </p:cNvPr>
          <p:cNvSpPr>
            <a:spLocks noGrp="1"/>
          </p:cNvSpPr>
          <p:nvPr>
            <p:ph type="body" sz="quarter" idx="36" hasCustomPrompt="1"/>
          </p:nvPr>
        </p:nvSpPr>
        <p:spPr>
          <a:xfrm>
            <a:off x="1648313" y="255220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02</a:t>
            </a:r>
          </a:p>
        </p:txBody>
      </p:sp>
      <p:sp>
        <p:nvSpPr>
          <p:cNvPr id="79" name="Text Placeholder 14">
            <a:extLst>
              <a:ext uri="{FF2B5EF4-FFF2-40B4-BE49-F238E27FC236}">
                <a16:creationId xmlns:a16="http://schemas.microsoft.com/office/drawing/2014/main" id="{4B059615-57EE-4D0A-B36F-C74AB1034811}"/>
              </a:ext>
            </a:extLst>
          </p:cNvPr>
          <p:cNvSpPr>
            <a:spLocks noGrp="1"/>
          </p:cNvSpPr>
          <p:nvPr>
            <p:ph type="body" sz="quarter" idx="37" hasCustomPrompt="1"/>
          </p:nvPr>
        </p:nvSpPr>
        <p:spPr>
          <a:xfrm>
            <a:off x="1670695" y="3113991"/>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80" name="Text Placeholder 14">
            <a:extLst>
              <a:ext uri="{FF2B5EF4-FFF2-40B4-BE49-F238E27FC236}">
                <a16:creationId xmlns:a16="http://schemas.microsoft.com/office/drawing/2014/main" id="{913659FF-7BB5-4A8B-835B-404E162E1446}"/>
              </a:ext>
            </a:extLst>
          </p:cNvPr>
          <p:cNvSpPr>
            <a:spLocks noGrp="1"/>
          </p:cNvSpPr>
          <p:nvPr>
            <p:ph type="body" sz="quarter" idx="38" hasCustomPrompt="1"/>
          </p:nvPr>
        </p:nvSpPr>
        <p:spPr>
          <a:xfrm>
            <a:off x="1670695" y="3293620"/>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1" name="Text Placeholder 14">
            <a:extLst>
              <a:ext uri="{FF2B5EF4-FFF2-40B4-BE49-F238E27FC236}">
                <a16:creationId xmlns:a16="http://schemas.microsoft.com/office/drawing/2014/main" id="{DE3AFECD-C213-48FE-896B-CD329FBB2351}"/>
              </a:ext>
            </a:extLst>
          </p:cNvPr>
          <p:cNvSpPr>
            <a:spLocks noGrp="1"/>
          </p:cNvSpPr>
          <p:nvPr>
            <p:ph type="body" sz="quarter" idx="39" hasCustomPrompt="1"/>
          </p:nvPr>
        </p:nvSpPr>
        <p:spPr>
          <a:xfrm>
            <a:off x="1670695" y="3505659"/>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03</a:t>
            </a:r>
          </a:p>
        </p:txBody>
      </p:sp>
      <p:sp>
        <p:nvSpPr>
          <p:cNvPr id="82" name="Text Placeholder 14">
            <a:extLst>
              <a:ext uri="{FF2B5EF4-FFF2-40B4-BE49-F238E27FC236}">
                <a16:creationId xmlns:a16="http://schemas.microsoft.com/office/drawing/2014/main" id="{FADCE75D-D06D-4084-AD7E-2A226C6D17B3}"/>
              </a:ext>
            </a:extLst>
          </p:cNvPr>
          <p:cNvSpPr>
            <a:spLocks noGrp="1"/>
          </p:cNvSpPr>
          <p:nvPr>
            <p:ph type="body" sz="quarter" idx="40" hasCustomPrompt="1"/>
          </p:nvPr>
        </p:nvSpPr>
        <p:spPr>
          <a:xfrm>
            <a:off x="2154251" y="3833167"/>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3" name="Text Placeholder 14">
            <a:extLst>
              <a:ext uri="{FF2B5EF4-FFF2-40B4-BE49-F238E27FC236}">
                <a16:creationId xmlns:a16="http://schemas.microsoft.com/office/drawing/2014/main" id="{A7E1D4B6-E9BF-495F-96A2-6679C7BE999F}"/>
              </a:ext>
            </a:extLst>
          </p:cNvPr>
          <p:cNvSpPr>
            <a:spLocks noGrp="1"/>
          </p:cNvSpPr>
          <p:nvPr>
            <p:ph type="body" sz="quarter" idx="41" hasCustomPrompt="1"/>
          </p:nvPr>
        </p:nvSpPr>
        <p:spPr>
          <a:xfrm>
            <a:off x="2154251" y="4012796"/>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4" name="Text Placeholder 14">
            <a:extLst>
              <a:ext uri="{FF2B5EF4-FFF2-40B4-BE49-F238E27FC236}">
                <a16:creationId xmlns:a16="http://schemas.microsoft.com/office/drawing/2014/main" id="{ACCD4715-83DF-4CC9-9CBD-B67C04716E46}"/>
              </a:ext>
            </a:extLst>
          </p:cNvPr>
          <p:cNvSpPr>
            <a:spLocks noGrp="1"/>
          </p:cNvSpPr>
          <p:nvPr>
            <p:ph type="body" sz="quarter" idx="42" hasCustomPrompt="1"/>
          </p:nvPr>
        </p:nvSpPr>
        <p:spPr>
          <a:xfrm>
            <a:off x="2154251" y="4224835"/>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04</a:t>
            </a:r>
          </a:p>
        </p:txBody>
      </p:sp>
      <p:sp>
        <p:nvSpPr>
          <p:cNvPr id="85" name="Text Placeholder 14">
            <a:extLst>
              <a:ext uri="{FF2B5EF4-FFF2-40B4-BE49-F238E27FC236}">
                <a16:creationId xmlns:a16="http://schemas.microsoft.com/office/drawing/2014/main" id="{22F2B4EF-48F6-4037-91C4-3FDD8CB69813}"/>
              </a:ext>
            </a:extLst>
          </p:cNvPr>
          <p:cNvSpPr>
            <a:spLocks noGrp="1"/>
          </p:cNvSpPr>
          <p:nvPr>
            <p:ph type="body" sz="quarter" idx="43" hasCustomPrompt="1"/>
          </p:nvPr>
        </p:nvSpPr>
        <p:spPr>
          <a:xfrm>
            <a:off x="5711844" y="1274684"/>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6" name="Text Placeholder 14">
            <a:extLst>
              <a:ext uri="{FF2B5EF4-FFF2-40B4-BE49-F238E27FC236}">
                <a16:creationId xmlns:a16="http://schemas.microsoft.com/office/drawing/2014/main" id="{7163FACB-F4E2-4BC8-8117-EF44B8EE99ED}"/>
              </a:ext>
            </a:extLst>
          </p:cNvPr>
          <p:cNvSpPr>
            <a:spLocks noGrp="1"/>
          </p:cNvSpPr>
          <p:nvPr>
            <p:ph type="body" sz="quarter" idx="44" hasCustomPrompt="1"/>
          </p:nvPr>
        </p:nvSpPr>
        <p:spPr>
          <a:xfrm>
            <a:off x="5711844" y="145431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7" name="Text Placeholder 14">
            <a:extLst>
              <a:ext uri="{FF2B5EF4-FFF2-40B4-BE49-F238E27FC236}">
                <a16:creationId xmlns:a16="http://schemas.microsoft.com/office/drawing/2014/main" id="{2EB2A85A-8907-46AF-BFA6-781EFE0A976F}"/>
              </a:ext>
            </a:extLst>
          </p:cNvPr>
          <p:cNvSpPr>
            <a:spLocks noGrp="1"/>
          </p:cNvSpPr>
          <p:nvPr>
            <p:ph type="body" sz="quarter" idx="45" hasCustomPrompt="1"/>
          </p:nvPr>
        </p:nvSpPr>
        <p:spPr>
          <a:xfrm>
            <a:off x="5711844" y="166635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05</a:t>
            </a:r>
          </a:p>
        </p:txBody>
      </p:sp>
      <p:sp>
        <p:nvSpPr>
          <p:cNvPr id="91" name="Text Placeholder 14">
            <a:extLst>
              <a:ext uri="{FF2B5EF4-FFF2-40B4-BE49-F238E27FC236}">
                <a16:creationId xmlns:a16="http://schemas.microsoft.com/office/drawing/2014/main" id="{ED53CF1A-5776-4A45-8AAC-C52030D97F7E}"/>
              </a:ext>
            </a:extLst>
          </p:cNvPr>
          <p:cNvSpPr>
            <a:spLocks noGrp="1"/>
          </p:cNvSpPr>
          <p:nvPr>
            <p:ph type="body" sz="quarter" idx="46" hasCustomPrompt="1"/>
          </p:nvPr>
        </p:nvSpPr>
        <p:spPr>
          <a:xfrm>
            <a:off x="6247590" y="2081713"/>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2" name="Text Placeholder 14">
            <a:extLst>
              <a:ext uri="{FF2B5EF4-FFF2-40B4-BE49-F238E27FC236}">
                <a16:creationId xmlns:a16="http://schemas.microsoft.com/office/drawing/2014/main" id="{396FF3A9-ACBC-4245-86AC-6F8A0ABAEC5B}"/>
              </a:ext>
            </a:extLst>
          </p:cNvPr>
          <p:cNvSpPr>
            <a:spLocks noGrp="1"/>
          </p:cNvSpPr>
          <p:nvPr>
            <p:ph type="body" sz="quarter" idx="47" hasCustomPrompt="1"/>
          </p:nvPr>
        </p:nvSpPr>
        <p:spPr>
          <a:xfrm>
            <a:off x="6247590" y="2261342"/>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3" name="Text Placeholder 14">
            <a:extLst>
              <a:ext uri="{FF2B5EF4-FFF2-40B4-BE49-F238E27FC236}">
                <a16:creationId xmlns:a16="http://schemas.microsoft.com/office/drawing/2014/main" id="{0F63F29D-2FAA-412F-99C1-93879660E73C}"/>
              </a:ext>
            </a:extLst>
          </p:cNvPr>
          <p:cNvSpPr>
            <a:spLocks noGrp="1"/>
          </p:cNvSpPr>
          <p:nvPr>
            <p:ph type="body" sz="quarter" idx="48" hasCustomPrompt="1"/>
          </p:nvPr>
        </p:nvSpPr>
        <p:spPr>
          <a:xfrm>
            <a:off x="6247590" y="2473381"/>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06</a:t>
            </a:r>
          </a:p>
        </p:txBody>
      </p:sp>
      <p:sp>
        <p:nvSpPr>
          <p:cNvPr id="94" name="Text Placeholder 14">
            <a:extLst>
              <a:ext uri="{FF2B5EF4-FFF2-40B4-BE49-F238E27FC236}">
                <a16:creationId xmlns:a16="http://schemas.microsoft.com/office/drawing/2014/main" id="{78A150EE-40B7-44FD-A09A-03CAE88E2421}"/>
              </a:ext>
            </a:extLst>
          </p:cNvPr>
          <p:cNvSpPr>
            <a:spLocks noGrp="1"/>
          </p:cNvSpPr>
          <p:nvPr>
            <p:ph type="body" sz="quarter" idx="49" hasCustomPrompt="1"/>
          </p:nvPr>
        </p:nvSpPr>
        <p:spPr>
          <a:xfrm>
            <a:off x="6247590" y="3009669"/>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95" name="Text Placeholder 14">
            <a:extLst>
              <a:ext uri="{FF2B5EF4-FFF2-40B4-BE49-F238E27FC236}">
                <a16:creationId xmlns:a16="http://schemas.microsoft.com/office/drawing/2014/main" id="{B494192B-BA24-41E2-974A-8FBA573DEA57}"/>
              </a:ext>
            </a:extLst>
          </p:cNvPr>
          <p:cNvSpPr>
            <a:spLocks noGrp="1"/>
          </p:cNvSpPr>
          <p:nvPr>
            <p:ph type="body" sz="quarter" idx="50" hasCustomPrompt="1"/>
          </p:nvPr>
        </p:nvSpPr>
        <p:spPr>
          <a:xfrm>
            <a:off x="6247590" y="3189298"/>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6" name="Text Placeholder 14">
            <a:extLst>
              <a:ext uri="{FF2B5EF4-FFF2-40B4-BE49-F238E27FC236}">
                <a16:creationId xmlns:a16="http://schemas.microsoft.com/office/drawing/2014/main" id="{C1C2EAB0-AC94-4977-AC85-8154DC994D53}"/>
              </a:ext>
            </a:extLst>
          </p:cNvPr>
          <p:cNvSpPr>
            <a:spLocks noGrp="1"/>
          </p:cNvSpPr>
          <p:nvPr>
            <p:ph type="body" sz="quarter" idx="51" hasCustomPrompt="1"/>
          </p:nvPr>
        </p:nvSpPr>
        <p:spPr>
          <a:xfrm>
            <a:off x="6247590" y="3401337"/>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07</a:t>
            </a:r>
          </a:p>
        </p:txBody>
      </p:sp>
      <p:sp>
        <p:nvSpPr>
          <p:cNvPr id="97" name="Text Placeholder 14">
            <a:extLst>
              <a:ext uri="{FF2B5EF4-FFF2-40B4-BE49-F238E27FC236}">
                <a16:creationId xmlns:a16="http://schemas.microsoft.com/office/drawing/2014/main" id="{C3F07C42-EA4D-48B8-BCBE-C242F0E27DF0}"/>
              </a:ext>
            </a:extLst>
          </p:cNvPr>
          <p:cNvSpPr>
            <a:spLocks noGrp="1"/>
          </p:cNvSpPr>
          <p:nvPr>
            <p:ph type="body" sz="quarter" idx="52" hasCustomPrompt="1"/>
          </p:nvPr>
        </p:nvSpPr>
        <p:spPr>
          <a:xfrm>
            <a:off x="5911033" y="3827718"/>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8" name="Text Placeholder 14">
            <a:extLst>
              <a:ext uri="{FF2B5EF4-FFF2-40B4-BE49-F238E27FC236}">
                <a16:creationId xmlns:a16="http://schemas.microsoft.com/office/drawing/2014/main" id="{AD904902-E1AA-456C-AB4B-C747D867E55D}"/>
              </a:ext>
            </a:extLst>
          </p:cNvPr>
          <p:cNvSpPr>
            <a:spLocks noGrp="1"/>
          </p:cNvSpPr>
          <p:nvPr>
            <p:ph type="body" sz="quarter" idx="53" hasCustomPrompt="1"/>
          </p:nvPr>
        </p:nvSpPr>
        <p:spPr>
          <a:xfrm>
            <a:off x="5911033" y="4007347"/>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9" name="Text Placeholder 14">
            <a:extLst>
              <a:ext uri="{FF2B5EF4-FFF2-40B4-BE49-F238E27FC236}">
                <a16:creationId xmlns:a16="http://schemas.microsoft.com/office/drawing/2014/main" id="{48698DEC-044E-4A63-9E51-D6C9F437B4C9}"/>
              </a:ext>
            </a:extLst>
          </p:cNvPr>
          <p:cNvSpPr>
            <a:spLocks noGrp="1"/>
          </p:cNvSpPr>
          <p:nvPr>
            <p:ph type="body" sz="quarter" idx="54" hasCustomPrompt="1"/>
          </p:nvPr>
        </p:nvSpPr>
        <p:spPr>
          <a:xfrm>
            <a:off x="5911033" y="4219386"/>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08</a:t>
            </a:r>
          </a:p>
        </p:txBody>
      </p:sp>
      <p:grpSp>
        <p:nvGrpSpPr>
          <p:cNvPr id="124" name="Group 123">
            <a:extLst>
              <a:ext uri="{FF2B5EF4-FFF2-40B4-BE49-F238E27FC236}">
                <a16:creationId xmlns:a16="http://schemas.microsoft.com/office/drawing/2014/main" id="{589A8122-AC80-40E3-96D5-121CDADFA065}"/>
              </a:ext>
            </a:extLst>
          </p:cNvPr>
          <p:cNvGrpSpPr/>
          <p:nvPr userDrawn="1"/>
        </p:nvGrpSpPr>
        <p:grpSpPr>
          <a:xfrm>
            <a:off x="3064089" y="1322496"/>
            <a:ext cx="3130304" cy="3130304"/>
            <a:chOff x="1725851" y="197234"/>
            <a:chExt cx="4799362" cy="4799363"/>
          </a:xfrm>
          <a:scene3d>
            <a:camera prst="orthographicFront">
              <a:rot lat="0" lon="0" rev="20399999"/>
            </a:camera>
            <a:lightRig rig="threePt" dir="t"/>
          </a:scene3d>
        </p:grpSpPr>
        <p:sp>
          <p:nvSpPr>
            <p:cNvPr id="125" name="Block Arc 124">
              <a:extLst>
                <a:ext uri="{FF2B5EF4-FFF2-40B4-BE49-F238E27FC236}">
                  <a16:creationId xmlns:a16="http://schemas.microsoft.com/office/drawing/2014/main" id="{8B4773C0-C0D3-47BC-9DA6-7814B27EBD87}"/>
                </a:ext>
              </a:extLst>
            </p:cNvPr>
            <p:cNvSpPr/>
            <p:nvPr/>
          </p:nvSpPr>
          <p:spPr>
            <a:xfrm>
              <a:off x="2160294" y="631678"/>
              <a:ext cx="3930473" cy="3930474"/>
            </a:xfrm>
            <a:prstGeom prst="blockArc">
              <a:avLst>
                <a:gd name="adj1" fmla="val 13500000"/>
                <a:gd name="adj2" fmla="val 162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6" name="Block Arc 125">
              <a:extLst>
                <a:ext uri="{FF2B5EF4-FFF2-40B4-BE49-F238E27FC236}">
                  <a16:creationId xmlns:a16="http://schemas.microsoft.com/office/drawing/2014/main" id="{A81445D2-307B-4915-BE35-A0690B118478}"/>
                </a:ext>
              </a:extLst>
            </p:cNvPr>
            <p:cNvSpPr/>
            <p:nvPr/>
          </p:nvSpPr>
          <p:spPr>
            <a:xfrm>
              <a:off x="2160294" y="631678"/>
              <a:ext cx="3930473" cy="3930474"/>
            </a:xfrm>
            <a:prstGeom prst="blockArc">
              <a:avLst>
                <a:gd name="adj1" fmla="val 10800000"/>
                <a:gd name="adj2" fmla="val 13500000"/>
                <a:gd name="adj3" fmla="val 3430"/>
              </a:avLst>
            </a:prstGeom>
            <a:solidFill>
              <a:srgbClr val="9D9D9D"/>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7" name="Block Arc 126">
              <a:extLst>
                <a:ext uri="{FF2B5EF4-FFF2-40B4-BE49-F238E27FC236}">
                  <a16:creationId xmlns:a16="http://schemas.microsoft.com/office/drawing/2014/main" id="{040C25AE-24BA-45E6-A8BE-C902EA93A1E9}"/>
                </a:ext>
              </a:extLst>
            </p:cNvPr>
            <p:cNvSpPr/>
            <p:nvPr/>
          </p:nvSpPr>
          <p:spPr>
            <a:xfrm>
              <a:off x="2160294" y="631678"/>
              <a:ext cx="3930473" cy="3930474"/>
            </a:xfrm>
            <a:prstGeom prst="blockArc">
              <a:avLst>
                <a:gd name="adj1" fmla="val 8100000"/>
                <a:gd name="adj2" fmla="val 10800000"/>
                <a:gd name="adj3" fmla="val 3430"/>
              </a:avLst>
            </a:prstGeom>
            <a:solidFill>
              <a:schemeClr val="tx1"/>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8" name="Block Arc 127">
              <a:extLst>
                <a:ext uri="{FF2B5EF4-FFF2-40B4-BE49-F238E27FC236}">
                  <a16:creationId xmlns:a16="http://schemas.microsoft.com/office/drawing/2014/main" id="{5A9F5B74-98C4-4013-9696-A987424E2AA7}"/>
                </a:ext>
              </a:extLst>
            </p:cNvPr>
            <p:cNvSpPr/>
            <p:nvPr/>
          </p:nvSpPr>
          <p:spPr>
            <a:xfrm>
              <a:off x="2160294" y="631678"/>
              <a:ext cx="3930473" cy="3930474"/>
            </a:xfrm>
            <a:prstGeom prst="blockArc">
              <a:avLst>
                <a:gd name="adj1" fmla="val 5400000"/>
                <a:gd name="adj2" fmla="val 8100000"/>
                <a:gd name="adj3" fmla="val 3430"/>
              </a:avLst>
            </a:prstGeom>
            <a:solidFill>
              <a:srgbClr val="B4B4B4"/>
            </a:solidFill>
            <a:ln>
              <a:solidFill>
                <a:srgbClr val="A8A8A8"/>
              </a:solidFill>
            </a:ln>
            <a:scene3d>
              <a:camera prst="orthographicFront">
                <a:rot lat="0" lon="0" rev="20399999"/>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dirty="0"/>
            </a:p>
          </p:txBody>
        </p:sp>
        <p:sp>
          <p:nvSpPr>
            <p:cNvPr id="129" name="Block Arc 128">
              <a:extLst>
                <a:ext uri="{FF2B5EF4-FFF2-40B4-BE49-F238E27FC236}">
                  <a16:creationId xmlns:a16="http://schemas.microsoft.com/office/drawing/2014/main" id="{BAC0A140-1667-4633-9DE6-FC1D5F8BB363}"/>
                </a:ext>
              </a:extLst>
            </p:cNvPr>
            <p:cNvSpPr/>
            <p:nvPr/>
          </p:nvSpPr>
          <p:spPr>
            <a:xfrm>
              <a:off x="2160294" y="631678"/>
              <a:ext cx="3930473" cy="3930474"/>
            </a:xfrm>
            <a:prstGeom prst="blockArc">
              <a:avLst>
                <a:gd name="adj1" fmla="val 2700000"/>
                <a:gd name="adj2" fmla="val 54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0" name="Block Arc 129">
              <a:extLst>
                <a:ext uri="{FF2B5EF4-FFF2-40B4-BE49-F238E27FC236}">
                  <a16:creationId xmlns:a16="http://schemas.microsoft.com/office/drawing/2014/main" id="{CFC036EC-2AE3-45D4-ADE2-396AC55ADFB8}"/>
                </a:ext>
              </a:extLst>
            </p:cNvPr>
            <p:cNvSpPr/>
            <p:nvPr/>
          </p:nvSpPr>
          <p:spPr>
            <a:xfrm>
              <a:off x="2160294" y="631678"/>
              <a:ext cx="3930473" cy="3930474"/>
            </a:xfrm>
            <a:prstGeom prst="blockArc">
              <a:avLst>
                <a:gd name="adj1" fmla="val 0"/>
                <a:gd name="adj2" fmla="val 27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1" name="Block Arc 130">
              <a:extLst>
                <a:ext uri="{FF2B5EF4-FFF2-40B4-BE49-F238E27FC236}">
                  <a16:creationId xmlns:a16="http://schemas.microsoft.com/office/drawing/2014/main" id="{111D4FF4-3487-4B26-A5FB-4442CCE5AA67}"/>
                </a:ext>
              </a:extLst>
            </p:cNvPr>
            <p:cNvSpPr/>
            <p:nvPr/>
          </p:nvSpPr>
          <p:spPr>
            <a:xfrm>
              <a:off x="2160294" y="631678"/>
              <a:ext cx="3930473" cy="3930474"/>
            </a:xfrm>
            <a:prstGeom prst="blockArc">
              <a:avLst>
                <a:gd name="adj1" fmla="val 18900000"/>
                <a:gd name="adj2" fmla="val 0"/>
                <a:gd name="adj3" fmla="val 3430"/>
              </a:avLst>
            </a:prstGeom>
            <a:solidFill>
              <a:srgbClr val="CCCCCC"/>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2" name="Block Arc 131">
              <a:extLst>
                <a:ext uri="{FF2B5EF4-FFF2-40B4-BE49-F238E27FC236}">
                  <a16:creationId xmlns:a16="http://schemas.microsoft.com/office/drawing/2014/main" id="{B0D772E5-AFBD-4B14-9B45-D8C082D21DD1}"/>
                </a:ext>
              </a:extLst>
            </p:cNvPr>
            <p:cNvSpPr/>
            <p:nvPr/>
          </p:nvSpPr>
          <p:spPr>
            <a:xfrm>
              <a:off x="2160294" y="631678"/>
              <a:ext cx="3930473" cy="3930474"/>
            </a:xfrm>
            <a:prstGeom prst="blockArc">
              <a:avLst>
                <a:gd name="adj1" fmla="val 16200000"/>
                <a:gd name="adj2" fmla="val 189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3" name="Freeform 31">
              <a:extLst>
                <a:ext uri="{FF2B5EF4-FFF2-40B4-BE49-F238E27FC236}">
                  <a16:creationId xmlns:a16="http://schemas.microsoft.com/office/drawing/2014/main" id="{84D681CB-D86E-4756-B454-2375714DDCEE}"/>
                </a:ext>
              </a:extLst>
            </p:cNvPr>
            <p:cNvSpPr/>
            <p:nvPr/>
          </p:nvSpPr>
          <p:spPr>
            <a:xfrm>
              <a:off x="3128723" y="1600108"/>
              <a:ext cx="1993614" cy="1993614"/>
            </a:xfrm>
            <a:custGeom>
              <a:avLst/>
              <a:gdLst>
                <a:gd name="connsiteX0" fmla="*/ 0 w 1993614"/>
                <a:gd name="connsiteY0" fmla="*/ 996807 h 1993614"/>
                <a:gd name="connsiteX1" fmla="*/ 996807 w 1993614"/>
                <a:gd name="connsiteY1" fmla="*/ 0 h 1993614"/>
                <a:gd name="connsiteX2" fmla="*/ 1993614 w 1993614"/>
                <a:gd name="connsiteY2" fmla="*/ 996807 h 1993614"/>
                <a:gd name="connsiteX3" fmla="*/ 996807 w 1993614"/>
                <a:gd name="connsiteY3" fmla="*/ 1993614 h 1993614"/>
                <a:gd name="connsiteX4" fmla="*/ 0 w 1993614"/>
                <a:gd name="connsiteY4" fmla="*/ 996807 h 199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614" h="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a:solidFill>
                <a:srgbClr val="4C4C4C"/>
              </a:solidFill>
            </a:ln>
            <a:effectLst>
              <a:outerShdw blurRad="50800" dist="38100" dir="8100000" algn="tr" rotWithShape="0">
                <a:prstClr val="black">
                  <a:alpha val="40000"/>
                </a:prstClr>
              </a:outerShdw>
            </a:effectLst>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07198" tIns="307198" rIns="307198" bIns="307198" numCol="1" spcCol="1270" anchor="ctr" anchorCtr="0">
              <a:noAutofit/>
            </a:bodyPr>
            <a:lstStyle/>
            <a:p>
              <a:pPr lvl="0" algn="ctr" defTabSz="533400">
                <a:lnSpc>
                  <a:spcPct val="90000"/>
                </a:lnSpc>
                <a:spcBef>
                  <a:spcPct val="0"/>
                </a:spcBef>
                <a:spcAft>
                  <a:spcPct val="35000"/>
                </a:spcAft>
              </a:pPr>
              <a:endParaRPr lang="en-IN" sz="1200" kern="1200" dirty="0">
                <a:solidFill>
                  <a:srgbClr val="4C4C4C"/>
                </a:solidFill>
                <a:latin typeface="Roboto Cn" pitchFamily="2" charset="0"/>
                <a:ea typeface="Roboto Cn" pitchFamily="2" charset="0"/>
              </a:endParaRPr>
            </a:p>
          </p:txBody>
        </p:sp>
        <p:sp>
          <p:nvSpPr>
            <p:cNvPr id="134" name="Freeform 32">
              <a:extLst>
                <a:ext uri="{FF2B5EF4-FFF2-40B4-BE49-F238E27FC236}">
                  <a16:creationId xmlns:a16="http://schemas.microsoft.com/office/drawing/2014/main" id="{4B372692-F430-416D-8354-7E20E10DACB2}"/>
                </a:ext>
              </a:extLst>
            </p:cNvPr>
            <p:cNvSpPr/>
            <p:nvPr/>
          </p:nvSpPr>
          <p:spPr>
            <a:xfrm>
              <a:off x="3657379" y="19723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5" name="Freeform 33">
              <a:extLst>
                <a:ext uri="{FF2B5EF4-FFF2-40B4-BE49-F238E27FC236}">
                  <a16:creationId xmlns:a16="http://schemas.microsoft.com/office/drawing/2014/main" id="{AA766CEF-78FC-4437-B612-CE45C199F0F1}"/>
                </a:ext>
              </a:extLst>
            </p:cNvPr>
            <p:cNvSpPr/>
            <p:nvPr/>
          </p:nvSpPr>
          <p:spPr>
            <a:xfrm>
              <a:off x="5023178" y="762966"/>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CCCCCC"/>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6" name="Freeform 34">
              <a:extLst>
                <a:ext uri="{FF2B5EF4-FFF2-40B4-BE49-F238E27FC236}">
                  <a16:creationId xmlns:a16="http://schemas.microsoft.com/office/drawing/2014/main" id="{D3187795-3A1A-4663-A396-492CCC07CB57}"/>
                </a:ext>
              </a:extLst>
            </p:cNvPr>
            <p:cNvSpPr/>
            <p:nvPr/>
          </p:nvSpPr>
          <p:spPr>
            <a:xfrm>
              <a:off x="558891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7" name="Freeform 35">
              <a:extLst>
                <a:ext uri="{FF2B5EF4-FFF2-40B4-BE49-F238E27FC236}">
                  <a16:creationId xmlns:a16="http://schemas.microsoft.com/office/drawing/2014/main" id="{20CBC2B0-8D13-49B1-9FA0-DF8B0AF5CB4B}"/>
                </a:ext>
              </a:extLst>
            </p:cNvPr>
            <p:cNvSpPr/>
            <p:nvPr/>
          </p:nvSpPr>
          <p:spPr>
            <a:xfrm>
              <a:off x="5023177" y="3494562"/>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9D9D9D"/>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8" name="Freeform 36">
              <a:extLst>
                <a:ext uri="{FF2B5EF4-FFF2-40B4-BE49-F238E27FC236}">
                  <a16:creationId xmlns:a16="http://schemas.microsoft.com/office/drawing/2014/main" id="{39019976-B1C2-4305-B168-A05BD0CB2C4E}"/>
                </a:ext>
              </a:extLst>
            </p:cNvPr>
            <p:cNvSpPr/>
            <p:nvPr/>
          </p:nvSpPr>
          <p:spPr>
            <a:xfrm>
              <a:off x="3657379" y="406029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39" name="Freeform 37">
              <a:extLst>
                <a:ext uri="{FF2B5EF4-FFF2-40B4-BE49-F238E27FC236}">
                  <a16:creationId xmlns:a16="http://schemas.microsoft.com/office/drawing/2014/main" id="{BD305D83-550B-4C24-AF9F-AA9DE43E95EF}"/>
                </a:ext>
              </a:extLst>
            </p:cNvPr>
            <p:cNvSpPr/>
            <p:nvPr/>
          </p:nvSpPr>
          <p:spPr>
            <a:xfrm>
              <a:off x="2291582" y="34945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A8A8A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0" name="Freeform 38">
              <a:extLst>
                <a:ext uri="{FF2B5EF4-FFF2-40B4-BE49-F238E27FC236}">
                  <a16:creationId xmlns:a16="http://schemas.microsoft.com/office/drawing/2014/main" id="{92041494-44D7-4E45-A4CF-B5BE55A644BA}"/>
                </a:ext>
              </a:extLst>
            </p:cNvPr>
            <p:cNvSpPr/>
            <p:nvPr/>
          </p:nvSpPr>
          <p:spPr>
            <a:xfrm>
              <a:off x="172585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chemeClr val="tx1"/>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1" name="Freeform 39">
              <a:extLst>
                <a:ext uri="{FF2B5EF4-FFF2-40B4-BE49-F238E27FC236}">
                  <a16:creationId xmlns:a16="http://schemas.microsoft.com/office/drawing/2014/main" id="{290FE087-25E7-4182-A982-270275095219}"/>
                </a:ext>
              </a:extLst>
            </p:cNvPr>
            <p:cNvSpPr/>
            <p:nvPr/>
          </p:nvSpPr>
          <p:spPr>
            <a:xfrm>
              <a:off x="2291581" y="76296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98989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grpSp>
      <p:pic>
        <p:nvPicPr>
          <p:cNvPr id="142" name="Picture 141">
            <a:extLst>
              <a:ext uri="{FF2B5EF4-FFF2-40B4-BE49-F238E27FC236}">
                <a16:creationId xmlns:a16="http://schemas.microsoft.com/office/drawing/2014/main" id="{E4F76C4B-B815-42DE-AFB4-459EFEE7BC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6518" y="1572770"/>
            <a:ext cx="365816" cy="365816"/>
          </a:xfrm>
          <a:prstGeom prst="rect">
            <a:avLst/>
          </a:prstGeom>
          <a:scene3d>
            <a:camera prst="orthographicFront">
              <a:rot lat="0" lon="0" rev="0"/>
            </a:camera>
            <a:lightRig rig="threePt" dir="t"/>
          </a:scene3d>
        </p:spPr>
      </p:pic>
      <p:pic>
        <p:nvPicPr>
          <p:cNvPr id="143" name="Picture 142">
            <a:extLst>
              <a:ext uri="{FF2B5EF4-FFF2-40B4-BE49-F238E27FC236}">
                <a16:creationId xmlns:a16="http://schemas.microsoft.com/office/drawing/2014/main" id="{3BE0AA93-5B5E-4D23-B226-9514D6589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72122" y="3840710"/>
            <a:ext cx="365816" cy="365816"/>
          </a:xfrm>
          <a:prstGeom prst="rect">
            <a:avLst/>
          </a:prstGeom>
          <a:scene3d>
            <a:camera prst="orthographicFront">
              <a:rot lat="0" lon="0" rev="0"/>
            </a:camera>
            <a:lightRig rig="threePt" dir="t"/>
          </a:scene3d>
        </p:spPr>
      </p:pic>
      <p:pic>
        <p:nvPicPr>
          <p:cNvPr id="144" name="Picture 143">
            <a:extLst>
              <a:ext uri="{FF2B5EF4-FFF2-40B4-BE49-F238E27FC236}">
                <a16:creationId xmlns:a16="http://schemas.microsoft.com/office/drawing/2014/main" id="{CB655488-71C0-424A-96C6-3E76C4B878F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85784" y="3229619"/>
            <a:ext cx="365816" cy="365816"/>
          </a:xfrm>
          <a:prstGeom prst="rect">
            <a:avLst/>
          </a:prstGeom>
          <a:scene3d>
            <a:camera prst="orthographicFront">
              <a:rot lat="0" lon="0" rev="0"/>
            </a:camera>
            <a:lightRig rig="threePt" dir="t"/>
          </a:scene3d>
        </p:spPr>
      </p:pic>
      <p:pic>
        <p:nvPicPr>
          <p:cNvPr id="145" name="Picture 144">
            <a:extLst>
              <a:ext uri="{FF2B5EF4-FFF2-40B4-BE49-F238E27FC236}">
                <a16:creationId xmlns:a16="http://schemas.microsoft.com/office/drawing/2014/main" id="{ACF79AE9-77DE-42C0-991F-B3FAD827816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60129" y="2284117"/>
            <a:ext cx="365816" cy="365816"/>
          </a:xfrm>
          <a:prstGeom prst="rect">
            <a:avLst/>
          </a:prstGeom>
          <a:scene3d>
            <a:camera prst="orthographicFront">
              <a:rot lat="0" lon="0" rev="0"/>
            </a:camera>
            <a:lightRig rig="threePt" dir="t"/>
          </a:scene3d>
        </p:spPr>
      </p:pic>
      <p:pic>
        <p:nvPicPr>
          <p:cNvPr id="146" name="Picture 145">
            <a:extLst>
              <a:ext uri="{FF2B5EF4-FFF2-40B4-BE49-F238E27FC236}">
                <a16:creationId xmlns:a16="http://schemas.microsoft.com/office/drawing/2014/main" id="{1E127694-CB04-4394-88E1-0D173E80827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71063" y="1518775"/>
            <a:ext cx="365816" cy="365816"/>
          </a:xfrm>
          <a:prstGeom prst="rect">
            <a:avLst/>
          </a:prstGeom>
          <a:scene3d>
            <a:camera prst="orthographicFront">
              <a:rot lat="0" lon="0" rev="0"/>
            </a:camera>
            <a:lightRig rig="threePt" dir="t"/>
          </a:scene3d>
        </p:spPr>
      </p:pic>
      <p:pic>
        <p:nvPicPr>
          <p:cNvPr id="147" name="Picture 146">
            <a:extLst>
              <a:ext uri="{FF2B5EF4-FFF2-40B4-BE49-F238E27FC236}">
                <a16:creationId xmlns:a16="http://schemas.microsoft.com/office/drawing/2014/main" id="{7C33CD56-CCCB-40E1-84F7-6636672DCD5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606880" y="2182634"/>
            <a:ext cx="365816" cy="365816"/>
          </a:xfrm>
          <a:prstGeom prst="rect">
            <a:avLst/>
          </a:prstGeom>
          <a:scene3d>
            <a:camera prst="orthographicFront">
              <a:rot lat="0" lon="0" rev="0"/>
            </a:camera>
            <a:lightRig rig="threePt" dir="t"/>
          </a:scene3d>
        </p:spPr>
      </p:pic>
      <p:pic>
        <p:nvPicPr>
          <p:cNvPr id="148" name="Picture 147">
            <a:extLst>
              <a:ext uri="{FF2B5EF4-FFF2-40B4-BE49-F238E27FC236}">
                <a16:creationId xmlns:a16="http://schemas.microsoft.com/office/drawing/2014/main" id="{98979666-D489-4280-ADFE-5A951BBF889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641355" y="3145032"/>
            <a:ext cx="365816" cy="365816"/>
          </a:xfrm>
          <a:prstGeom prst="rect">
            <a:avLst/>
          </a:prstGeom>
          <a:scene3d>
            <a:camera prst="orthographicFront">
              <a:rot lat="0" lon="0" rev="0"/>
            </a:camera>
            <a:lightRig rig="threePt" dir="t"/>
          </a:scene3d>
        </p:spPr>
      </p:pic>
      <p:pic>
        <p:nvPicPr>
          <p:cNvPr id="149" name="Picture 148">
            <a:extLst>
              <a:ext uri="{FF2B5EF4-FFF2-40B4-BE49-F238E27FC236}">
                <a16:creationId xmlns:a16="http://schemas.microsoft.com/office/drawing/2014/main" id="{E5B1353A-C1EF-4AB0-9FEA-62B7358C4F2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014639" y="3877794"/>
            <a:ext cx="365816" cy="365816"/>
          </a:xfrm>
          <a:prstGeom prst="rect">
            <a:avLst/>
          </a:prstGeom>
          <a:scene3d>
            <a:camera prst="orthographicFront">
              <a:rot lat="0" lon="0" rev="0"/>
            </a:camera>
            <a:lightRig rig="threePt" dir="t"/>
          </a:scene3d>
        </p:spPr>
      </p:pic>
      <p:sp>
        <p:nvSpPr>
          <p:cNvPr id="150" name="Text Placeholder 14">
            <a:extLst>
              <a:ext uri="{FF2B5EF4-FFF2-40B4-BE49-F238E27FC236}">
                <a16:creationId xmlns:a16="http://schemas.microsoft.com/office/drawing/2014/main" id="{966432A7-F3D2-4BD6-AFE8-25EAF6CCF3DC}"/>
              </a:ext>
            </a:extLst>
          </p:cNvPr>
          <p:cNvSpPr>
            <a:spLocks noGrp="1"/>
          </p:cNvSpPr>
          <p:nvPr>
            <p:ph type="body" sz="quarter" idx="55" hasCustomPrompt="1"/>
          </p:nvPr>
        </p:nvSpPr>
        <p:spPr>
          <a:xfrm>
            <a:off x="4052675" y="2723156"/>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56" name="Rectangle 55">
            <a:extLst>
              <a:ext uri="{FF2B5EF4-FFF2-40B4-BE49-F238E27FC236}">
                <a16:creationId xmlns:a16="http://schemas.microsoft.com/office/drawing/2014/main" id="{6F353FB6-AAE4-CB41-BDE4-670BCBA9896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8" name="Title 11">
            <a:extLst>
              <a:ext uri="{FF2B5EF4-FFF2-40B4-BE49-F238E27FC236}">
                <a16:creationId xmlns:a16="http://schemas.microsoft.com/office/drawing/2014/main" id="{129AD187-3F06-B142-AE95-538A3E04D765}"/>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59" name="Picture 58">
            <a:extLst>
              <a:ext uri="{FF2B5EF4-FFF2-40B4-BE49-F238E27FC236}">
                <a16:creationId xmlns:a16="http://schemas.microsoft.com/office/drawing/2014/main" id="{6B944F7C-69EF-FC48-847F-BEF393C6B40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53332641"/>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00D484D-755B-CC43-99C4-2BB0EB76FEF6}" type="datetime1">
              <a:rPr lang="en-IN" smtClean="0"/>
              <a:t>28/06/19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4" name="Text Placeholder 8">
            <a:extLst>
              <a:ext uri="{FF2B5EF4-FFF2-40B4-BE49-F238E27FC236}">
                <a16:creationId xmlns:a16="http://schemas.microsoft.com/office/drawing/2014/main" id="{8C99F4FE-101A-4013-A504-B6C2195E7126}"/>
              </a:ext>
            </a:extLst>
          </p:cNvPr>
          <p:cNvSpPr>
            <a:spLocks noGrp="1"/>
          </p:cNvSpPr>
          <p:nvPr>
            <p:ph type="body" sz="quarter" idx="15" hasCustomPrompt="1"/>
          </p:nvPr>
        </p:nvSpPr>
        <p:spPr>
          <a:xfrm>
            <a:off x="630238" y="1455738"/>
            <a:ext cx="2933700" cy="3060700"/>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4" name="Chart Placeholder 3"/>
          <p:cNvSpPr>
            <a:spLocks noGrp="1"/>
          </p:cNvSpPr>
          <p:nvPr>
            <p:ph type="chart" sz="quarter" idx="16" hasCustomPrompt="1"/>
          </p:nvPr>
        </p:nvSpPr>
        <p:spPr>
          <a:xfrm>
            <a:off x="3676650" y="1466850"/>
            <a:ext cx="4845050" cy="3048000"/>
          </a:xfrm>
          <a:prstGeom prst="rect">
            <a:avLst/>
          </a:prstGeom>
        </p:spPr>
        <p:txBody>
          <a:bodyPr/>
          <a:lstStyle>
            <a:lvl1pPr marL="0" indent="0">
              <a:buNone/>
              <a:defRPr lang="en-IN" sz="1100" dirty="0">
                <a:latin typeface="Proxima Nova Rg" pitchFamily="50" charset="0"/>
              </a:defRPr>
            </a:lvl1pPr>
          </a:lstStyle>
          <a:p>
            <a:r>
              <a:rPr lang="en-IN" dirty="0"/>
              <a:t>Click to add chart</a:t>
            </a:r>
          </a:p>
        </p:txBody>
      </p:sp>
      <p:sp>
        <p:nvSpPr>
          <p:cNvPr id="7" name="Rectangle 6">
            <a:extLst>
              <a:ext uri="{FF2B5EF4-FFF2-40B4-BE49-F238E27FC236}">
                <a16:creationId xmlns:a16="http://schemas.microsoft.com/office/drawing/2014/main" id="{D16AFEDF-03EE-FC49-BE63-C7AA217320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0" name="Title 11">
            <a:extLst>
              <a:ext uri="{FF2B5EF4-FFF2-40B4-BE49-F238E27FC236}">
                <a16:creationId xmlns:a16="http://schemas.microsoft.com/office/drawing/2014/main" id="{F1952F7C-711F-D049-A96D-6BBF6CD0BC64}"/>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1" name="Picture 10">
            <a:extLst>
              <a:ext uri="{FF2B5EF4-FFF2-40B4-BE49-F238E27FC236}">
                <a16:creationId xmlns:a16="http://schemas.microsoft.com/office/drawing/2014/main" id="{EB70C7B4-4F41-D048-8244-D5BA9C5BD0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51642401"/>
      </p:ext>
    </p:extLst>
  </p:cSld>
  <p:clrMapOvr>
    <a:masterClrMapping/>
  </p:clrMapOvr>
  <p:extLst>
    <p:ext uri="{DCECCB84-F9BA-43D5-87BE-67443E8EF086}">
      <p15:sldGuideLst xmlns:p15="http://schemas.microsoft.com/office/powerpoint/2012/main">
        <p15:guide id="5" orient="horz" pos="395" userDrawn="1">
          <p15:clr>
            <a:srgbClr val="FBAE40"/>
          </p15:clr>
        </p15:guide>
        <p15:guide id="6" pos="2245" userDrawn="1">
          <p15:clr>
            <a:srgbClr val="FBAE40"/>
          </p15:clr>
        </p15:guide>
        <p15:guide id="7" orient="horz" pos="917" userDrawn="1">
          <p15:clr>
            <a:srgbClr val="FBAE40"/>
          </p15:clr>
        </p15:guide>
        <p15:guide id="8" orient="horz" pos="284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825AC8A-E3E4-AB4D-AABE-2AF883CEDDEB}" type="datetime1">
              <a:rPr lang="en-IN" smtClean="0"/>
              <a:t>28/06/19</a:t>
            </a:fld>
            <a:endParaRPr/>
          </a:p>
        </p:txBody>
      </p:sp>
      <p:sp>
        <p:nvSpPr>
          <p:cNvPr id="20" name="Google Shape;20;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1" name="Google Shape;21;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2" name="Google Shape;22;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pic>
        <p:nvPicPr>
          <p:cNvPr id="23" name="Google Shape;23;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4" name="Google Shape;24;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spTree>
    <p:extLst>
      <p:ext uri="{BB962C8B-B14F-4D97-AF65-F5344CB8AC3E}">
        <p14:creationId xmlns:p14="http://schemas.microsoft.com/office/powerpoint/2010/main" val="3751089565"/>
      </p:ext>
    </p:extLst>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DF1C9B-713D-40DB-A62A-D1F6BB670D90}"/>
              </a:ext>
            </a:extLst>
          </p:cNvPr>
          <p:cNvSpPr/>
          <p:nvPr/>
        </p:nvSpPr>
        <p:spPr>
          <a:xfrm>
            <a:off x="-431"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796CEC6-43E1-427C-ABD1-13EFFEFDAF5A}"/>
              </a:ext>
            </a:extLst>
          </p:cNvPr>
          <p:cNvSpPr>
            <a:spLocks noGrp="1"/>
          </p:cNvSpPr>
          <p:nvPr>
            <p:ph type="title" hasCustomPrompt="1"/>
          </p:nvPr>
        </p:nvSpPr>
        <p:spPr>
          <a:xfrm>
            <a:off x="630238" y="544498"/>
            <a:ext cx="5990568" cy="562407"/>
          </a:xfrm>
        </p:spPr>
        <p:txBody>
          <a:bodyPr>
            <a:noAutofit/>
          </a:bodyPr>
          <a:lstStyle>
            <a:lvl1pPr>
              <a:defRPr sz="3600">
                <a:solidFill>
                  <a:schemeClr val="bg1"/>
                </a:solidFill>
              </a:defRPr>
            </a:lvl1pPr>
          </a:lstStyle>
          <a:p>
            <a:r>
              <a:rPr lang="en-US" dirty="0"/>
              <a:t>Click to add title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lvl1pPr>
              <a:defRPr>
                <a:solidFill>
                  <a:schemeClr val="bg1"/>
                </a:solidFill>
              </a:defRPr>
            </a:lvl1pPr>
          </a:lstStyle>
          <a:p>
            <a:fld id="{7DD0C667-8BB3-D74C-86FC-7D0CD1167351}" type="datetime1">
              <a:rPr lang="en-IN" smtClean="0"/>
              <a:t>28/06/19</a:t>
            </a:fld>
            <a:endParaRPr lang="en-IN" dirty="0"/>
          </a:p>
        </p:txBody>
      </p:sp>
      <p:sp>
        <p:nvSpPr>
          <p:cNvPr id="4" name="Footer Placeholder 3">
            <a:extLst>
              <a:ext uri="{FF2B5EF4-FFF2-40B4-BE49-F238E27FC236}">
                <a16:creationId xmlns:a16="http://schemas.microsoft.com/office/drawing/2014/main" id="{3D0D8DFB-EB9D-4CFE-AECF-ECCB2F8CAB79}"/>
              </a:ext>
            </a:extLst>
          </p:cNvPr>
          <p:cNvSpPr>
            <a:spLocks noGrp="1"/>
          </p:cNvSpPr>
          <p:nvPr>
            <p:ph type="ftr" sz="quarter" idx="11"/>
          </p:nvPr>
        </p:nvSpPr>
        <p:spPr>
          <a:xfrm>
            <a:off x="3028950" y="4767263"/>
            <a:ext cx="3086100" cy="273844"/>
          </a:xfrm>
          <a:prstGeom prst="rect">
            <a:avLst/>
          </a:prstGeom>
        </p:spPr>
        <p:txBody>
          <a:bodyPr/>
          <a:lstStyle>
            <a:lvl1pPr>
              <a:defRPr>
                <a:solidFill>
                  <a:schemeClr val="bg1"/>
                </a:solidFill>
              </a:defRPr>
            </a:lvl1pPr>
          </a:lstStyle>
          <a:p>
            <a:r>
              <a:rPr lang="en-IN"/>
              <a:t>Data Science Certification Program</a:t>
            </a:r>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lvl1pPr>
              <a:defRPr>
                <a:solidFill>
                  <a:schemeClr val="bg1"/>
                </a:solidFill>
              </a:defRPr>
            </a:lvl1pPr>
          </a:lstStyle>
          <a:p>
            <a:fld id="{273EEA2F-D825-49D3-9C25-497F06EFD3F7}" type="slidenum">
              <a:rPr lang="en-IN" smtClean="0"/>
              <a:t>‹#›</a:t>
            </a:fld>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8" name="Rectangle 7">
            <a:extLst>
              <a:ext uri="{FF2B5EF4-FFF2-40B4-BE49-F238E27FC236}">
                <a16:creationId xmlns:a16="http://schemas.microsoft.com/office/drawing/2014/main" id="{45DF1C9B-713D-40DB-A62A-D1F6BB670D90}"/>
              </a:ext>
            </a:extLst>
          </p:cNvPr>
          <p:cNvSpPr/>
          <p:nvPr userDrawn="1"/>
        </p:nvSpPr>
        <p:spPr>
          <a:xfrm>
            <a:off x="0"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C80AC936-0B18-A241-B2D6-3F1133E340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86408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2635DD2-605D-49B6-B112-8439B18A5E91}"/>
              </a:ext>
            </a:extLst>
          </p:cNvPr>
          <p:cNvSpPr>
            <a:spLocks noGrp="1"/>
          </p:cNvSpPr>
          <p:nvPr>
            <p:ph type="pic" sz="quarter" idx="13"/>
          </p:nvPr>
        </p:nvSpPr>
        <p:spPr>
          <a:xfrm>
            <a:off x="0" y="0"/>
            <a:ext cx="9144000" cy="5143500"/>
          </a:xfrm>
          <a:prstGeom prst="rect">
            <a:avLst/>
          </a:prstGeom>
        </p:spPr>
        <p:txBody>
          <a:bodyPr/>
          <a:lstStyle>
            <a:lvl1pPr marL="0" indent="0">
              <a:buNone/>
              <a:defRPr sz="900">
                <a:latin typeface="Proxima Nova Rg" pitchFamily="50" charset="0"/>
              </a:defRPr>
            </a:lvl1pPr>
          </a:lstStyle>
          <a:p>
            <a:r>
              <a:rPr lang="en-US" dirty="0"/>
              <a:t>Click icon to add picture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p>
            <a:fld id="{54E004E4-6425-1046-B03F-6799B0FFAEB1}" type="datetime1">
              <a:rPr lang="en-IN" smtClean="0"/>
              <a:t>28/06/19</a:t>
            </a:fld>
            <a:endParaRPr lang="en-IN"/>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11" name="Picture 10">
            <a:extLst>
              <a:ext uri="{FF2B5EF4-FFF2-40B4-BE49-F238E27FC236}">
                <a16:creationId xmlns:a16="http://schemas.microsoft.com/office/drawing/2014/main" id="{D04432FA-FDED-4F61-9577-95CE4EC0E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13" name="Text Placeholder 2">
            <a:extLst>
              <a:ext uri="{FF2B5EF4-FFF2-40B4-BE49-F238E27FC236}">
                <a16:creationId xmlns:a16="http://schemas.microsoft.com/office/drawing/2014/main" id="{366EDA4C-974E-4784-AF28-4FBDFA9C0C88}"/>
              </a:ext>
            </a:extLst>
          </p:cNvPr>
          <p:cNvSpPr txBox="1">
            <a:spLocks/>
          </p:cNvSpPr>
          <p:nvPr/>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pic>
        <p:nvPicPr>
          <p:cNvPr id="8" name="Picture 7">
            <a:extLst>
              <a:ext uri="{FF2B5EF4-FFF2-40B4-BE49-F238E27FC236}">
                <a16:creationId xmlns:a16="http://schemas.microsoft.com/office/drawing/2014/main" id="{D04432FA-FDED-4F61-9577-95CE4EC0E9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9" name="Text Placeholder 2">
            <a:extLst>
              <a:ext uri="{FF2B5EF4-FFF2-40B4-BE49-F238E27FC236}">
                <a16:creationId xmlns:a16="http://schemas.microsoft.com/office/drawing/2014/main" id="{366EDA4C-974E-4784-AF28-4FBDFA9C0C88}"/>
              </a:ext>
            </a:extLst>
          </p:cNvPr>
          <p:cNvSpPr txBox="1">
            <a:spLocks/>
          </p:cNvSpPr>
          <p:nvPr userDrawn="1"/>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spTree>
    <p:extLst>
      <p:ext uri="{BB962C8B-B14F-4D97-AF65-F5344CB8AC3E}">
        <p14:creationId xmlns:p14="http://schemas.microsoft.com/office/powerpoint/2010/main" val="2638706740"/>
      </p:ext>
    </p:extLst>
  </p:cSld>
  <p:clrMapOvr>
    <a:masterClrMapping/>
  </p:clrMapOvr>
  <p:extLst>
    <p:ext uri="{DCECCB84-F9BA-43D5-87BE-67443E8EF086}">
      <p15:sldGuideLst xmlns:p15="http://schemas.microsoft.com/office/powerpoint/2012/main">
        <p15:guide id="5" orient="horz" pos="2890" userDrawn="1">
          <p15:clr>
            <a:srgbClr val="FBAE40"/>
          </p15:clr>
        </p15:guide>
        <p15:guide id="6" pos="612" userDrawn="1">
          <p15:clr>
            <a:srgbClr val="FBAE40"/>
          </p15:clr>
        </p15:guide>
        <p15:guide id="7" pos="2222" userDrawn="1">
          <p15:clr>
            <a:srgbClr val="FBAE40"/>
          </p15:clr>
        </p15:guide>
        <p15:guide id="8" orient="horz" pos="16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3 picture with caption">
    <p:spTree>
      <p:nvGrpSpPr>
        <p:cNvPr id="1" name=""/>
        <p:cNvGrpSpPr/>
        <p:nvPr/>
      </p:nvGrpSpPr>
      <p:grpSpPr>
        <a:xfrm>
          <a:off x="0" y="0"/>
          <a:ext cx="0" cy="0"/>
          <a:chOff x="0" y="0"/>
          <a:chExt cx="0" cy="0"/>
        </a:xfrm>
      </p:grpSpPr>
      <p:sp>
        <p:nvSpPr>
          <p:cNvPr id="22" name="Rectangle 21"/>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00075"/>
            <a:ext cx="3735903" cy="382564"/>
          </a:xfrm>
        </p:spPr>
        <p:txBody>
          <a:bodyPr>
            <a:noAutofit/>
          </a:bodyPr>
          <a:lstStyle>
            <a:lvl1pPr>
              <a:defRPr sz="3600">
                <a:solidFill>
                  <a:schemeClr val="bg1"/>
                </a:solidFill>
              </a:defRPr>
            </a:lvl1pPr>
          </a:lstStyle>
          <a:p>
            <a:r>
              <a:rPr lang="en-US" dirty="0"/>
              <a:t>Click to add title</a:t>
            </a:r>
            <a:endParaRPr lang="en-IN" dirty="0"/>
          </a:p>
        </p:txBody>
      </p:sp>
      <p:sp>
        <p:nvSpPr>
          <p:cNvPr id="31" name="Picture Placeholder 30"/>
          <p:cNvSpPr>
            <a:spLocks noGrp="1"/>
          </p:cNvSpPr>
          <p:nvPr>
            <p:ph type="pic" sz="quarter" idx="10" hasCustomPrompt="1"/>
          </p:nvPr>
        </p:nvSpPr>
        <p:spPr>
          <a:xfrm>
            <a:off x="1445363" y="1382268"/>
            <a:ext cx="1668121"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indent="0">
              <a:buNone/>
              <a:defRPr sz="1100">
                <a:latin typeface="Proxima Nova Rg" pitchFamily="50" charset="0"/>
              </a:defRPr>
            </a:lvl1pPr>
          </a:lstStyle>
          <a:p>
            <a:r>
              <a:rPr lang="en-IN" dirty="0"/>
              <a:t>Click icon to add </a:t>
            </a:r>
            <a:br>
              <a:rPr lang="en-IN" dirty="0"/>
            </a:br>
            <a:r>
              <a:rPr lang="en-IN" dirty="0"/>
              <a:t>picture</a:t>
            </a:r>
          </a:p>
        </p:txBody>
      </p:sp>
      <p:sp>
        <p:nvSpPr>
          <p:cNvPr id="37" name="Picture Placeholder 36"/>
          <p:cNvSpPr>
            <a:spLocks noGrp="1"/>
          </p:cNvSpPr>
          <p:nvPr>
            <p:ph type="pic" sz="quarter" idx="11"/>
          </p:nvPr>
        </p:nvSpPr>
        <p:spPr>
          <a:xfrm>
            <a:off x="3744984"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39" name="Picture Placeholder 38"/>
          <p:cNvSpPr>
            <a:spLocks noGrp="1"/>
          </p:cNvSpPr>
          <p:nvPr>
            <p:ph type="pic" sz="quarter" idx="12"/>
          </p:nvPr>
        </p:nvSpPr>
        <p:spPr>
          <a:xfrm>
            <a:off x="6055443"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59" name="Text Placeholder 2"/>
          <p:cNvSpPr>
            <a:spLocks noGrp="1"/>
          </p:cNvSpPr>
          <p:nvPr>
            <p:ph idx="1" hasCustomPrompt="1"/>
          </p:nvPr>
        </p:nvSpPr>
        <p:spPr>
          <a:xfrm>
            <a:off x="1439466" y="3519224"/>
            <a:ext cx="1674019"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2" name="Text Placeholder 2"/>
          <p:cNvSpPr>
            <a:spLocks noGrp="1"/>
          </p:cNvSpPr>
          <p:nvPr>
            <p:ph idx="13" hasCustomPrompt="1"/>
          </p:nvPr>
        </p:nvSpPr>
        <p:spPr>
          <a:xfrm>
            <a:off x="3744985" y="3519224"/>
            <a:ext cx="1654032"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3" name="Text Placeholder 2"/>
          <p:cNvSpPr>
            <a:spLocks noGrp="1"/>
          </p:cNvSpPr>
          <p:nvPr>
            <p:ph idx="14" hasCustomPrompt="1"/>
          </p:nvPr>
        </p:nvSpPr>
        <p:spPr>
          <a:xfrm>
            <a:off x="6050503" y="3519223"/>
            <a:ext cx="1654032" cy="283960"/>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15" name="Text Placeholder 2">
            <a:extLst>
              <a:ext uri="{FF2B5EF4-FFF2-40B4-BE49-F238E27FC236}">
                <a16:creationId xmlns:a16="http://schemas.microsoft.com/office/drawing/2014/main" id="{479074EA-ECD9-45AD-8DE9-0365549B4699}"/>
              </a:ext>
            </a:extLst>
          </p:cNvPr>
          <p:cNvSpPr>
            <a:spLocks noGrp="1"/>
          </p:cNvSpPr>
          <p:nvPr>
            <p:ph idx="15" hasCustomPrompt="1"/>
          </p:nvPr>
        </p:nvSpPr>
        <p:spPr>
          <a:xfrm>
            <a:off x="1439863"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6" name="Text Placeholder 2">
            <a:extLst>
              <a:ext uri="{FF2B5EF4-FFF2-40B4-BE49-F238E27FC236}">
                <a16:creationId xmlns:a16="http://schemas.microsoft.com/office/drawing/2014/main" id="{8BF89CC4-BB01-461B-8D41-512A134E3FCA}"/>
              </a:ext>
            </a:extLst>
          </p:cNvPr>
          <p:cNvSpPr>
            <a:spLocks noGrp="1"/>
          </p:cNvSpPr>
          <p:nvPr>
            <p:ph idx="16" hasCustomPrompt="1"/>
          </p:nvPr>
        </p:nvSpPr>
        <p:spPr>
          <a:xfrm>
            <a:off x="3735388"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7" name="Text Placeholder 2">
            <a:extLst>
              <a:ext uri="{FF2B5EF4-FFF2-40B4-BE49-F238E27FC236}">
                <a16:creationId xmlns:a16="http://schemas.microsoft.com/office/drawing/2014/main" id="{175CC286-A281-4FCD-96D8-0A5CF7AF5B18}"/>
              </a:ext>
            </a:extLst>
          </p:cNvPr>
          <p:cNvSpPr>
            <a:spLocks noGrp="1"/>
          </p:cNvSpPr>
          <p:nvPr>
            <p:ph idx="17" hasCustomPrompt="1"/>
          </p:nvPr>
        </p:nvSpPr>
        <p:spPr>
          <a:xfrm>
            <a:off x="6050502" y="3862520"/>
            <a:ext cx="1658973"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8" name="Date Placeholder 5">
            <a:extLst>
              <a:ext uri="{FF2B5EF4-FFF2-40B4-BE49-F238E27FC236}">
                <a16:creationId xmlns:a16="http://schemas.microsoft.com/office/drawing/2014/main" id="{CAB3B546-51CB-4994-A9F1-8F1962DB7C80}"/>
              </a:ext>
            </a:extLst>
          </p:cNvPr>
          <p:cNvSpPr>
            <a:spLocks noGrp="1"/>
          </p:cNvSpPr>
          <p:nvPr>
            <p:ph type="dt" sz="half" idx="18"/>
          </p:nvPr>
        </p:nvSpPr>
        <p:spPr>
          <a:xfrm>
            <a:off x="628650" y="4767263"/>
            <a:ext cx="2057400" cy="273844"/>
          </a:xfrm>
        </p:spPr>
        <p:txBody>
          <a:bodyPr/>
          <a:lstStyle/>
          <a:p>
            <a:fld id="{94A31C2B-8F11-8248-906D-0BD56E359BFE}" type="datetime1">
              <a:rPr lang="en-IN" smtClean="0"/>
              <a:t>28/06/19</a:t>
            </a:fld>
            <a:endParaRPr lang="en-IN" dirty="0"/>
          </a:p>
        </p:txBody>
      </p:sp>
      <p:sp>
        <p:nvSpPr>
          <p:cNvPr id="20" name="Slide Number Placeholder 7">
            <a:extLst>
              <a:ext uri="{FF2B5EF4-FFF2-40B4-BE49-F238E27FC236}">
                <a16:creationId xmlns:a16="http://schemas.microsoft.com/office/drawing/2014/main" id="{64FD5022-C834-4670-BF94-5D8ED5DD90FA}"/>
              </a:ext>
            </a:extLst>
          </p:cNvPr>
          <p:cNvSpPr>
            <a:spLocks noGrp="1"/>
          </p:cNvSpPr>
          <p:nvPr>
            <p:ph type="sldNum" sz="quarter" idx="20"/>
          </p:nvPr>
        </p:nvSpPr>
        <p:spPr>
          <a:xfrm>
            <a:off x="6457950" y="4767263"/>
            <a:ext cx="2057400" cy="273844"/>
          </a:xfrm>
        </p:spPr>
        <p:txBody>
          <a:bodyPr/>
          <a:lstStyle/>
          <a:p>
            <a:fld id="{273EEA2F-D825-49D3-9C25-497F06EFD3F7}" type="slidenum">
              <a:rPr lang="en-IN" smtClean="0"/>
              <a:t>‹#›</a:t>
            </a:fld>
            <a:endParaRPr lang="en-IN" dirty="0"/>
          </a:p>
        </p:txBody>
      </p:sp>
      <p:pic>
        <p:nvPicPr>
          <p:cNvPr id="24" name="Picture 23">
            <a:extLst>
              <a:ext uri="{FF2B5EF4-FFF2-40B4-BE49-F238E27FC236}">
                <a16:creationId xmlns:a16="http://schemas.microsoft.com/office/drawing/2014/main" id="{9D671EC7-D508-B044-8C6E-D9DFCCBB9DC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53247909"/>
      </p:ext>
    </p:extLst>
  </p:cSld>
  <p:clrMapOvr>
    <a:masterClrMapping/>
  </p:clrMapOvr>
  <p:extLst>
    <p:ext uri="{DCECCB84-F9BA-43D5-87BE-67443E8EF086}">
      <p15:sldGuideLst xmlns:p15="http://schemas.microsoft.com/office/powerpoint/2012/main">
        <p15:guide id="5" orient="horz" pos="2210">
          <p15:clr>
            <a:srgbClr val="FBAE40"/>
          </p15:clr>
        </p15:guide>
        <p15:guide id="6" orient="horz" pos="2391">
          <p15:clr>
            <a:srgbClr val="FBAE40"/>
          </p15:clr>
        </p15:guide>
        <p15:guide id="12" orient="horz" pos="2096">
          <p15:clr>
            <a:srgbClr val="FBAE40"/>
          </p15:clr>
        </p15:guide>
        <p15:guide id="13" orient="horz" pos="378" userDrawn="1">
          <p15:clr>
            <a:srgbClr val="FBAE40"/>
          </p15:clr>
        </p15:guide>
        <p15:guide id="14" pos="907" userDrawn="1">
          <p15:clr>
            <a:srgbClr val="FBAE40"/>
          </p15:clr>
        </p15:guide>
        <p15:guide id="15" orient="horz" pos="872" userDrawn="1">
          <p15:clr>
            <a:srgbClr val="FBAE40"/>
          </p15:clr>
        </p15:guide>
        <p15:guide id="18" pos="1961" userDrawn="1">
          <p15:clr>
            <a:srgbClr val="FBAE40"/>
          </p15:clr>
        </p15:guide>
        <p15:guide id="19" pos="2353" userDrawn="1">
          <p15:clr>
            <a:srgbClr val="FBAE40"/>
          </p15:clr>
        </p15:guide>
        <p15:guide id="20" pos="3407" userDrawn="1">
          <p15:clr>
            <a:srgbClr val="FBAE40"/>
          </p15:clr>
        </p15:guide>
        <p15:guide id="21" pos="3810" userDrawn="1">
          <p15:clr>
            <a:srgbClr val="FBAE40"/>
          </p15:clr>
        </p15:guide>
        <p15:guide id="22" pos="48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16199"/>
            <a:ext cx="3612150" cy="434679"/>
          </a:xfrm>
        </p:spPr>
        <p:txBody>
          <a:bodyPr>
            <a:noAutofit/>
          </a:bodyPr>
          <a:lstStyle>
            <a:lvl1pPr>
              <a:defRPr sz="3600">
                <a:solidFill>
                  <a:schemeClr val="bg1"/>
                </a:solidFill>
              </a:defRPr>
            </a:lvl1pPr>
          </a:lstStyle>
          <a:p>
            <a:r>
              <a:rPr lang="en-US" dirty="0"/>
              <a:t>Click to add title</a:t>
            </a:r>
            <a:endParaRPr lang="en-IN" dirty="0"/>
          </a:p>
        </p:txBody>
      </p:sp>
      <p:sp>
        <p:nvSpPr>
          <p:cNvPr id="2" name="Rectangle 1"/>
          <p:cNvSpPr/>
          <p:nvPr/>
        </p:nvSpPr>
        <p:spPr>
          <a:xfrm>
            <a:off x="591700" y="1822542"/>
            <a:ext cx="1836663"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5" name="Rectangle 14"/>
          <p:cNvSpPr/>
          <p:nvPr/>
        </p:nvSpPr>
        <p:spPr>
          <a:xfrm>
            <a:off x="2586608" y="1819788"/>
            <a:ext cx="181818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7" name="Rectangle 16"/>
          <p:cNvSpPr/>
          <p:nvPr/>
        </p:nvSpPr>
        <p:spPr>
          <a:xfrm>
            <a:off x="6603923" y="1808792"/>
            <a:ext cx="1868349"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8" name="Rectangle 17"/>
          <p:cNvSpPr/>
          <p:nvPr/>
        </p:nvSpPr>
        <p:spPr>
          <a:xfrm>
            <a:off x="4604246" y="1819788"/>
            <a:ext cx="184302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 name="Oval 2"/>
          <p:cNvSpPr/>
          <p:nvPr/>
        </p:nvSpPr>
        <p:spPr>
          <a:xfrm>
            <a:off x="673283" y="1950244"/>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1" name="Oval 20"/>
          <p:cNvSpPr/>
          <p:nvPr/>
        </p:nvSpPr>
        <p:spPr>
          <a:xfrm>
            <a:off x="6777923" y="1956818"/>
            <a:ext cx="263289" cy="263289"/>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Oval 21"/>
          <p:cNvSpPr/>
          <p:nvPr/>
        </p:nvSpPr>
        <p:spPr>
          <a:xfrm>
            <a:off x="4719917" y="1957683"/>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92" y="2035413"/>
            <a:ext cx="103152" cy="94468"/>
          </a:xfrm>
          <a:prstGeom prst="rect">
            <a:avLst/>
          </a:prstGeom>
        </p:spPr>
      </p:pic>
      <p:sp>
        <p:nvSpPr>
          <p:cNvPr id="23" name="Oval 22"/>
          <p:cNvSpPr/>
          <p:nvPr/>
        </p:nvSpPr>
        <p:spPr>
          <a:xfrm>
            <a:off x="2681861" y="1946687"/>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3970" y="2028697"/>
            <a:ext cx="103152" cy="94468"/>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0032" y="2040628"/>
            <a:ext cx="103152" cy="94468"/>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026" y="2044245"/>
            <a:ext cx="103152" cy="94468"/>
          </a:xfrm>
          <a:prstGeom prst="rect">
            <a:avLst/>
          </a:prstGeom>
        </p:spPr>
      </p:pic>
      <p:sp>
        <p:nvSpPr>
          <p:cNvPr id="35" name="Text Placeholder 2"/>
          <p:cNvSpPr>
            <a:spLocks noGrp="1"/>
          </p:cNvSpPr>
          <p:nvPr>
            <p:ph idx="1" hasCustomPrompt="1"/>
          </p:nvPr>
        </p:nvSpPr>
        <p:spPr>
          <a:xfrm>
            <a:off x="772836"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38" name="Text Placeholder 2"/>
          <p:cNvSpPr>
            <a:spLocks noGrp="1"/>
          </p:cNvSpPr>
          <p:nvPr>
            <p:ph idx="10" hasCustomPrompt="1"/>
          </p:nvPr>
        </p:nvSpPr>
        <p:spPr>
          <a:xfrm>
            <a:off x="2752107"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1" name="Text Placeholder 2"/>
          <p:cNvSpPr>
            <a:spLocks noGrp="1"/>
          </p:cNvSpPr>
          <p:nvPr>
            <p:ph idx="11" hasCustomPrompt="1"/>
          </p:nvPr>
        </p:nvSpPr>
        <p:spPr>
          <a:xfrm>
            <a:off x="4782484"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5" name="Text Placeholder 2"/>
          <p:cNvSpPr>
            <a:spLocks noGrp="1"/>
          </p:cNvSpPr>
          <p:nvPr>
            <p:ph idx="12" hasCustomPrompt="1"/>
          </p:nvPr>
        </p:nvSpPr>
        <p:spPr>
          <a:xfrm>
            <a:off x="6844575"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26" name="Text Placeholder 2">
            <a:extLst>
              <a:ext uri="{FF2B5EF4-FFF2-40B4-BE49-F238E27FC236}">
                <a16:creationId xmlns:a16="http://schemas.microsoft.com/office/drawing/2014/main" id="{E07056DC-BA1E-40CC-95C2-9DC99462E084}"/>
              </a:ext>
            </a:extLst>
          </p:cNvPr>
          <p:cNvSpPr>
            <a:spLocks noGrp="1"/>
          </p:cNvSpPr>
          <p:nvPr>
            <p:ph idx="13" hasCustomPrompt="1"/>
          </p:nvPr>
        </p:nvSpPr>
        <p:spPr>
          <a:xfrm>
            <a:off x="766677" y="2633826"/>
            <a:ext cx="1495407" cy="800177"/>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27" name="Text Placeholder 2">
            <a:extLst>
              <a:ext uri="{FF2B5EF4-FFF2-40B4-BE49-F238E27FC236}">
                <a16:creationId xmlns:a16="http://schemas.microsoft.com/office/drawing/2014/main" id="{7B17D727-E6DF-4A67-842D-BCED9755E2DE}"/>
              </a:ext>
            </a:extLst>
          </p:cNvPr>
          <p:cNvSpPr>
            <a:spLocks noGrp="1"/>
          </p:cNvSpPr>
          <p:nvPr>
            <p:ph idx="14" hasCustomPrompt="1"/>
          </p:nvPr>
        </p:nvSpPr>
        <p:spPr>
          <a:xfrm>
            <a:off x="2752106" y="2633878"/>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9" name="Text Placeholder 2">
            <a:extLst>
              <a:ext uri="{FF2B5EF4-FFF2-40B4-BE49-F238E27FC236}">
                <a16:creationId xmlns:a16="http://schemas.microsoft.com/office/drawing/2014/main" id="{D81891CD-35CC-4726-88E1-CD107C79D470}"/>
              </a:ext>
            </a:extLst>
          </p:cNvPr>
          <p:cNvSpPr>
            <a:spLocks noGrp="1"/>
          </p:cNvSpPr>
          <p:nvPr>
            <p:ph idx="15" hasCustomPrompt="1"/>
          </p:nvPr>
        </p:nvSpPr>
        <p:spPr>
          <a:xfrm>
            <a:off x="47824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31" name="Text Placeholder 2">
            <a:extLst>
              <a:ext uri="{FF2B5EF4-FFF2-40B4-BE49-F238E27FC236}">
                <a16:creationId xmlns:a16="http://schemas.microsoft.com/office/drawing/2014/main" id="{D169E76D-53F5-4634-BE5F-DEB745D47845}"/>
              </a:ext>
            </a:extLst>
          </p:cNvPr>
          <p:cNvSpPr>
            <a:spLocks noGrp="1"/>
          </p:cNvSpPr>
          <p:nvPr>
            <p:ph idx="16" hasCustomPrompt="1"/>
          </p:nvPr>
        </p:nvSpPr>
        <p:spPr>
          <a:xfrm>
            <a:off x="68430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5" name="Date Placeholder 5">
            <a:extLst>
              <a:ext uri="{FF2B5EF4-FFF2-40B4-BE49-F238E27FC236}">
                <a16:creationId xmlns:a16="http://schemas.microsoft.com/office/drawing/2014/main" id="{CAB3B546-51CB-4994-A9F1-8F1962DB7C80}"/>
              </a:ext>
            </a:extLst>
          </p:cNvPr>
          <p:cNvSpPr>
            <a:spLocks noGrp="1"/>
          </p:cNvSpPr>
          <p:nvPr>
            <p:ph type="dt" sz="half" idx="17"/>
          </p:nvPr>
        </p:nvSpPr>
        <p:spPr>
          <a:xfrm>
            <a:off x="638175" y="4767263"/>
            <a:ext cx="2057400" cy="273844"/>
          </a:xfrm>
        </p:spPr>
        <p:txBody>
          <a:bodyPr/>
          <a:lstStyle/>
          <a:p>
            <a:fld id="{A3A67E1C-BAD1-994B-B7B0-0862E7408890}" type="datetime1">
              <a:rPr lang="en-IN" smtClean="0"/>
              <a:t>28/06/19</a:t>
            </a:fld>
            <a:endParaRPr lang="en-IN" dirty="0"/>
          </a:p>
        </p:txBody>
      </p:sp>
      <p:sp>
        <p:nvSpPr>
          <p:cNvPr id="32" name="Footer Placeholder 6">
            <a:extLst>
              <a:ext uri="{FF2B5EF4-FFF2-40B4-BE49-F238E27FC236}">
                <a16:creationId xmlns:a16="http://schemas.microsoft.com/office/drawing/2014/main" id="{9BF5947E-E89E-4885-BAA6-FBACA46CF126}"/>
              </a:ext>
            </a:extLst>
          </p:cNvPr>
          <p:cNvSpPr>
            <a:spLocks noGrp="1"/>
          </p:cNvSpPr>
          <p:nvPr>
            <p:ph type="ftr" sz="quarter" idx="18"/>
          </p:nvPr>
        </p:nvSpPr>
        <p:spPr>
          <a:xfrm>
            <a:off x="3038475" y="4767263"/>
            <a:ext cx="3086100" cy="273844"/>
          </a:xfrm>
          <a:prstGeom prst="rect">
            <a:avLst/>
          </a:prstGeom>
        </p:spPr>
        <p:txBody>
          <a:bodyPr/>
          <a:lstStyle/>
          <a:p>
            <a:r>
              <a:rPr lang="en-IN"/>
              <a:t>Data Science Certification Program</a:t>
            </a:r>
            <a:endParaRPr lang="en-IN" dirty="0"/>
          </a:p>
        </p:txBody>
      </p:sp>
      <p:sp>
        <p:nvSpPr>
          <p:cNvPr id="33" name="Slide Number Placeholder 7">
            <a:extLst>
              <a:ext uri="{FF2B5EF4-FFF2-40B4-BE49-F238E27FC236}">
                <a16:creationId xmlns:a16="http://schemas.microsoft.com/office/drawing/2014/main" id="{64FD5022-C834-4670-BF94-5D8ED5DD90FA}"/>
              </a:ext>
            </a:extLst>
          </p:cNvPr>
          <p:cNvSpPr>
            <a:spLocks noGrp="1"/>
          </p:cNvSpPr>
          <p:nvPr>
            <p:ph type="sldNum" sz="quarter" idx="19"/>
          </p:nvPr>
        </p:nvSpPr>
        <p:spPr>
          <a:xfrm>
            <a:off x="6467475" y="4767263"/>
            <a:ext cx="2057400" cy="273844"/>
          </a:xfrm>
        </p:spPr>
        <p:txBody>
          <a:bodyPr/>
          <a:lstStyle/>
          <a:p>
            <a:fld id="{273EEA2F-D825-49D3-9C25-497F06EFD3F7}" type="slidenum">
              <a:rPr lang="en-IN" smtClean="0"/>
              <a:t>‹#›</a:t>
            </a:fld>
            <a:endParaRPr lang="en-IN"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36" name="Rectangle 35"/>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Rectangle 38"/>
          <p:cNvSpPr/>
          <p:nvPr userDrawn="1"/>
        </p:nvSpPr>
        <p:spPr>
          <a:xfrm>
            <a:off x="591700" y="1822543"/>
            <a:ext cx="188348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0" name="Rectangle 39"/>
          <p:cNvSpPr/>
          <p:nvPr userDrawn="1"/>
        </p:nvSpPr>
        <p:spPr>
          <a:xfrm>
            <a:off x="2611322" y="1819789"/>
            <a:ext cx="1864527"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2" name="Rectangle 41"/>
          <p:cNvSpPr/>
          <p:nvPr userDrawn="1"/>
        </p:nvSpPr>
        <p:spPr>
          <a:xfrm>
            <a:off x="6653351" y="1808793"/>
            <a:ext cx="1915974"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3" name="Rectangle 42"/>
          <p:cNvSpPr/>
          <p:nvPr userDrawn="1"/>
        </p:nvSpPr>
        <p:spPr>
          <a:xfrm>
            <a:off x="4604247" y="1819789"/>
            <a:ext cx="189000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4" name="Oval 43"/>
          <p:cNvSpPr/>
          <p:nvPr userDrawn="1"/>
        </p:nvSpPr>
        <p:spPr>
          <a:xfrm>
            <a:off x="673283" y="1950244"/>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6" name="Oval 45"/>
          <p:cNvSpPr/>
          <p:nvPr userDrawn="1"/>
        </p:nvSpPr>
        <p:spPr>
          <a:xfrm>
            <a:off x="6777923" y="1956818"/>
            <a:ext cx="270000" cy="270000"/>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7" name="Oval 46"/>
          <p:cNvSpPr/>
          <p:nvPr userDrawn="1"/>
        </p:nvSpPr>
        <p:spPr>
          <a:xfrm>
            <a:off x="4719917" y="1957683"/>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5392" y="2035413"/>
            <a:ext cx="105782" cy="96876"/>
          </a:xfrm>
          <a:prstGeom prst="rect">
            <a:avLst/>
          </a:prstGeom>
        </p:spPr>
      </p:pic>
      <p:sp>
        <p:nvSpPr>
          <p:cNvPr id="49" name="Oval 48"/>
          <p:cNvSpPr/>
          <p:nvPr userDrawn="1"/>
        </p:nvSpPr>
        <p:spPr>
          <a:xfrm>
            <a:off x="2681861" y="1946687"/>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8684" y="2028697"/>
            <a:ext cx="105782" cy="96876"/>
          </a:xfrm>
          <a:prstGeom prst="rect">
            <a:avLst/>
          </a:prstGeom>
        </p:spPr>
      </p:pic>
      <p:pic>
        <p:nvPicPr>
          <p:cNvPr id="51" name="Picture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0032" y="2040628"/>
            <a:ext cx="105782" cy="96876"/>
          </a:xfrm>
          <a:prstGeom prst="rect">
            <a:avLst/>
          </a:prstGeom>
        </p:spPr>
      </p:pic>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2026" y="2044245"/>
            <a:ext cx="105782" cy="96876"/>
          </a:xfrm>
          <a:prstGeom prst="rect">
            <a:avLst/>
          </a:prstGeom>
        </p:spPr>
      </p:pic>
      <p:pic>
        <p:nvPicPr>
          <p:cNvPr id="55" name="Picture 54">
            <a:extLst>
              <a:ext uri="{FF2B5EF4-FFF2-40B4-BE49-F238E27FC236}">
                <a16:creationId xmlns:a16="http://schemas.microsoft.com/office/drawing/2014/main" id="{882F7326-C7FA-D748-86B3-42DEEB935C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92873654"/>
      </p:ext>
    </p:extLst>
  </p:cSld>
  <p:clrMapOvr>
    <a:masterClrMapping/>
  </p:clrMapOvr>
  <p:extLst>
    <p:ext uri="{DCECCB84-F9BA-43D5-87BE-67443E8EF086}">
      <p15:sldGuideLst xmlns:p15="http://schemas.microsoft.com/office/powerpoint/2012/main">
        <p15:guide id="15" orient="horz" pos="378" userDrawn="1">
          <p15:clr>
            <a:srgbClr val="FBAE40"/>
          </p15:clr>
        </p15:guide>
        <p15:guide id="16" orient="horz" pos="1144" userDrawn="1">
          <p15:clr>
            <a:srgbClr val="FBAE40"/>
          </p15:clr>
        </p15:guide>
        <p15:guide id="17" orient="horz" pos="2335" userDrawn="1">
          <p15:clr>
            <a:srgbClr val="FBAE40"/>
          </p15:clr>
        </p15:guide>
        <p15:guide id="18" pos="1587" userDrawn="1">
          <p15:clr>
            <a:srgbClr val="FBAE40"/>
          </p15:clr>
        </p15:guide>
        <p15:guide id="19" pos="1655" userDrawn="1">
          <p15:clr>
            <a:srgbClr val="FBAE40"/>
          </p15:clr>
        </p15:guide>
        <p15:guide id="20" pos="2835" userDrawn="1">
          <p15:clr>
            <a:srgbClr val="FBAE40"/>
          </p15:clr>
        </p15:guide>
        <p15:guide id="21" pos="2931" userDrawn="1">
          <p15:clr>
            <a:srgbClr val="FBAE40"/>
          </p15:clr>
        </p15:guide>
        <p15:guide id="22" pos="4122" userDrawn="1">
          <p15:clr>
            <a:srgbClr val="FBAE40"/>
          </p15:clr>
        </p15:guide>
        <p15:guide id="23" pos="4190" userDrawn="1">
          <p15:clr>
            <a:srgbClr val="FBAE40"/>
          </p15:clr>
        </p15:guide>
        <p15:guide id="24" orient="horz" pos="1399" userDrawn="1">
          <p15:clr>
            <a:srgbClr val="FBAE40"/>
          </p15:clr>
        </p15:guide>
        <p15:guide id="25" orient="horz" pos="12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icture and cap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BA7D0C-E0AE-B84E-82B1-85E1892A0CB7}"/>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136817" y="1681163"/>
            <a:ext cx="4535267" cy="2825475"/>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6" name="Text Placeholder 2">
            <a:extLst>
              <a:ext uri="{FF2B5EF4-FFF2-40B4-BE49-F238E27FC236}">
                <a16:creationId xmlns:a16="http://schemas.microsoft.com/office/drawing/2014/main" id="{88B78B82-9182-42FF-9B90-F95F4B5F528F}"/>
              </a:ext>
            </a:extLst>
          </p:cNvPr>
          <p:cNvSpPr>
            <a:spLocks noGrp="1"/>
          </p:cNvSpPr>
          <p:nvPr>
            <p:ph idx="15" hasCustomPrompt="1"/>
          </p:nvPr>
        </p:nvSpPr>
        <p:spPr>
          <a:xfrm>
            <a:off x="648274" y="1681163"/>
            <a:ext cx="3140075" cy="28254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8" name="Date Placeholder 5">
            <a:extLst>
              <a:ext uri="{FF2B5EF4-FFF2-40B4-BE49-F238E27FC236}">
                <a16:creationId xmlns:a16="http://schemas.microsoft.com/office/drawing/2014/main" id="{CAB3B546-51CB-4994-A9F1-8F1962DB7C80}"/>
              </a:ext>
            </a:extLst>
          </p:cNvPr>
          <p:cNvSpPr>
            <a:spLocks noGrp="1"/>
          </p:cNvSpPr>
          <p:nvPr>
            <p:ph type="dt" sz="half" idx="16"/>
          </p:nvPr>
        </p:nvSpPr>
        <p:spPr>
          <a:xfrm>
            <a:off x="628650" y="4767263"/>
            <a:ext cx="2057400" cy="273844"/>
          </a:xfrm>
        </p:spPr>
        <p:txBody>
          <a:bodyPr/>
          <a:lstStyle/>
          <a:p>
            <a:fld id="{AAC8EB75-20B8-FA41-8A25-CB9D4F4E068B}" type="datetime1">
              <a:rPr lang="en-IN" smtClean="0"/>
              <a:t>28/06/19</a:t>
            </a:fld>
            <a:endParaRPr lang="en-IN" dirty="0"/>
          </a:p>
        </p:txBody>
      </p:sp>
      <p:sp>
        <p:nvSpPr>
          <p:cNvPr id="11"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p:spPr>
        <p:txBody>
          <a:bodyPr/>
          <a:lstStyle/>
          <a:p>
            <a:fld id="{273EEA2F-D825-49D3-9C25-497F06EFD3F7}" type="slidenum">
              <a:rPr lang="en-IN" smtClean="0"/>
              <a:t>‹#›</a:t>
            </a:fld>
            <a:endParaRPr lang="en-IN" dirty="0"/>
          </a:p>
        </p:txBody>
      </p:sp>
      <p:pic>
        <p:nvPicPr>
          <p:cNvPr id="10" name="Picture 9">
            <a:extLst>
              <a:ext uri="{FF2B5EF4-FFF2-40B4-BE49-F238E27FC236}">
                <a16:creationId xmlns:a16="http://schemas.microsoft.com/office/drawing/2014/main" id="{DCD9752B-E691-BB48-B04D-CD234F0A2C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
        <p:nvSpPr>
          <p:cNvPr id="13" name="Title 11">
            <a:extLst>
              <a:ext uri="{FF2B5EF4-FFF2-40B4-BE49-F238E27FC236}">
                <a16:creationId xmlns:a16="http://schemas.microsoft.com/office/drawing/2014/main" id="{E3173431-5AA8-1A42-9420-E3760BDF241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spTree>
    <p:extLst>
      <p:ext uri="{BB962C8B-B14F-4D97-AF65-F5344CB8AC3E}">
        <p14:creationId xmlns:p14="http://schemas.microsoft.com/office/powerpoint/2010/main" val="1349110621"/>
      </p:ext>
    </p:extLst>
  </p:cSld>
  <p:clrMapOvr>
    <a:masterClrMapping/>
  </p:clrMapOvr>
  <p:extLst>
    <p:ext uri="{DCECCB84-F9BA-43D5-87BE-67443E8EF086}">
      <p15:sldGuideLst xmlns:p15="http://schemas.microsoft.com/office/powerpoint/2012/main">
        <p15:guide id="7" orient="horz" pos="378" userDrawn="1">
          <p15:clr>
            <a:srgbClr val="FBAE40"/>
          </p15:clr>
        </p15:guide>
        <p15:guide id="8" orient="horz" pos="1053" userDrawn="1">
          <p15:clr>
            <a:srgbClr val="FBAE40"/>
          </p15:clr>
        </p15:guide>
        <p15:guide id="9" orient="horz" pos="2845" userDrawn="1">
          <p15:clr>
            <a:srgbClr val="FBAE40"/>
          </p15:clr>
        </p15:guide>
        <p15:guide id="10" pos="3254" userDrawn="1">
          <p15:clr>
            <a:srgbClr val="FBAE40"/>
          </p15:clr>
        </p15:guide>
        <p15:guide id="11" pos="339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and 2 pictures">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42473" y="546498"/>
            <a:ext cx="5902706" cy="567927"/>
          </a:xfrm>
        </p:spPr>
        <p:txBody>
          <a:bodyPr>
            <a:noAutofit/>
          </a:bodyPr>
          <a:lstStyle>
            <a:lvl1pPr>
              <a:defRPr sz="3600">
                <a:solidFill>
                  <a:schemeClr val="bg1"/>
                </a:solidFill>
              </a:defRPr>
            </a:lvl1pPr>
          </a:lstStyle>
          <a:p>
            <a:r>
              <a:rPr lang="en-US" dirty="0"/>
              <a:t>Click to add title </a:t>
            </a:r>
            <a:endParaRPr lang="en-IN" dirty="0"/>
          </a:p>
        </p:txBody>
      </p:sp>
      <p:sp>
        <p:nvSpPr>
          <p:cNvPr id="17" name="Rectangle 16"/>
          <p:cNvSpPr/>
          <p:nvPr/>
        </p:nvSpPr>
        <p:spPr>
          <a:xfrm>
            <a:off x="4599929" y="1870236"/>
            <a:ext cx="3921771"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599929" y="1868092"/>
            <a:ext cx="3921771" cy="232529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9" name="Picture Placeholder 8"/>
          <p:cNvSpPr>
            <a:spLocks noGrp="1"/>
          </p:cNvSpPr>
          <p:nvPr>
            <p:ph type="pic" sz="quarter" idx="11"/>
          </p:nvPr>
        </p:nvSpPr>
        <p:spPr>
          <a:xfrm>
            <a:off x="621848" y="1868091"/>
            <a:ext cx="2592000" cy="78300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35" name="Text Placeholder 2"/>
          <p:cNvSpPr>
            <a:spLocks noGrp="1"/>
          </p:cNvSpPr>
          <p:nvPr>
            <p:ph idx="1" hasCustomPrompt="1"/>
          </p:nvPr>
        </p:nvSpPr>
        <p:spPr>
          <a:xfrm>
            <a:off x="629841" y="3145632"/>
            <a:ext cx="3343275" cy="283960"/>
          </a:xfrm>
          <a:prstGeom prst="rect">
            <a:avLst/>
          </a:prstGeom>
        </p:spPr>
        <p:txBody>
          <a:bodyPr vert="horz" lIns="91440" tIns="45720" rIns="91440" bIns="45720" rtlCol="0">
            <a:normAutofit/>
          </a:bodyPr>
          <a:lstStyle>
            <a:lvl1pPr marL="0" indent="0" algn="l">
              <a:buNone/>
              <a:defRPr sz="1215" b="1">
                <a:latin typeface="Proxima Nova Rg" panose="02000506030000020004" pitchFamily="50" charset="0"/>
              </a:defRPr>
            </a:lvl1pPr>
          </a:lstStyle>
          <a:p>
            <a:pPr lvl="0"/>
            <a:r>
              <a:rPr lang="en-US" dirty="0"/>
              <a:t>Click to add text</a:t>
            </a:r>
          </a:p>
        </p:txBody>
      </p:sp>
      <p:sp>
        <p:nvSpPr>
          <p:cNvPr id="10" name="Text Placeholder 2">
            <a:extLst>
              <a:ext uri="{FF2B5EF4-FFF2-40B4-BE49-F238E27FC236}">
                <a16:creationId xmlns:a16="http://schemas.microsoft.com/office/drawing/2014/main" id="{836C12CF-F405-45A5-97E3-9EAADD0DF63C}"/>
              </a:ext>
            </a:extLst>
          </p:cNvPr>
          <p:cNvSpPr>
            <a:spLocks noGrp="1"/>
          </p:cNvSpPr>
          <p:nvPr>
            <p:ph idx="12" hasCustomPrompt="1"/>
          </p:nvPr>
        </p:nvSpPr>
        <p:spPr>
          <a:xfrm>
            <a:off x="635000" y="3515616"/>
            <a:ext cx="3343275" cy="283960"/>
          </a:xfrm>
          <a:prstGeom prst="rect">
            <a:avLst/>
          </a:prstGeom>
        </p:spPr>
        <p:txBody>
          <a:bodyPr vert="horz" lIns="91440" tIns="45720" rIns="91440" bIns="45720" rtlCol="0">
            <a:normAutofit/>
          </a:bodyPr>
          <a:lstStyle>
            <a:lvl1pPr marL="0" indent="0" algn="l">
              <a:buNone/>
              <a:defRPr sz="1310" b="0">
                <a:latin typeface="Proxima Nova Rg" panose="02000506030000020004" pitchFamily="50" charset="0"/>
              </a:defRPr>
            </a:lvl1pPr>
          </a:lstStyle>
          <a:p>
            <a:pPr lvl="0"/>
            <a:r>
              <a:rPr lang="en-US" dirty="0"/>
              <a:t>Click to add text</a:t>
            </a:r>
          </a:p>
        </p:txBody>
      </p:sp>
      <p:sp>
        <p:nvSpPr>
          <p:cNvPr id="19"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42473" y="4767263"/>
            <a:ext cx="2057400" cy="273844"/>
          </a:xfrm>
        </p:spPr>
        <p:txBody>
          <a:bodyPr/>
          <a:lstStyle/>
          <a:p>
            <a:fld id="{4EB8ED25-022A-B848-9E47-2A9D6C0BE6AE}" type="datetime1">
              <a:rPr lang="en-IN" smtClean="0"/>
              <a:t>28/06/19</a:t>
            </a:fld>
            <a:endParaRPr lang="en-IN" dirty="0"/>
          </a:p>
        </p:txBody>
      </p:sp>
      <p:sp>
        <p:nvSpPr>
          <p:cNvPr id="21"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14" name="Rectangle 13"/>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6" name="Rectangle 15"/>
          <p:cNvSpPr/>
          <p:nvPr userDrawn="1"/>
        </p:nvSpPr>
        <p:spPr>
          <a:xfrm>
            <a:off x="4599929" y="1870236"/>
            <a:ext cx="3969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20" name="Picture 19">
            <a:extLst>
              <a:ext uri="{FF2B5EF4-FFF2-40B4-BE49-F238E27FC236}">
                <a16:creationId xmlns:a16="http://schemas.microsoft.com/office/drawing/2014/main" id="{CE178364-3C2C-104E-8621-E4598F6F7D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82317253"/>
      </p:ext>
    </p:extLst>
  </p:cSld>
  <p:clrMapOvr>
    <a:masterClrMapping/>
  </p:clrMapOvr>
  <p:extLst>
    <p:ext uri="{DCECCB84-F9BA-43D5-87BE-67443E8EF086}">
      <p15:sldGuideLst xmlns:p15="http://schemas.microsoft.com/office/powerpoint/2012/main">
        <p15:guide id="11" orient="horz" pos="378" userDrawn="1">
          <p15:clr>
            <a:srgbClr val="FBAE40"/>
          </p15:clr>
        </p15:guide>
        <p15:guide id="12" orient="horz" pos="1178" userDrawn="1">
          <p15:clr>
            <a:srgbClr val="FBAE40"/>
          </p15:clr>
        </p15:guide>
        <p15:guide id="13" orient="horz" pos="1671" userDrawn="1">
          <p15:clr>
            <a:srgbClr val="FBAE40"/>
          </p15:clr>
        </p15:guide>
        <p15:guide id="14" orient="horz" pos="1977" userDrawn="1">
          <p15:clr>
            <a:srgbClr val="FBAE40"/>
          </p15:clr>
        </p15:guide>
        <p15:guide id="15" orient="horz" pos="2930" userDrawn="1">
          <p15:clr>
            <a:srgbClr val="FBAE40"/>
          </p15:clr>
        </p15:guide>
        <p15:guide id="16" orient="horz" pos="2641" userDrawn="1">
          <p15:clr>
            <a:srgbClr val="FBAE40"/>
          </p15:clr>
        </p15:guide>
        <p15:guide id="17" pos="289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Icons and Content">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61A22BBF-ECF7-48E5-9254-C806F4572E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869" y="988850"/>
            <a:ext cx="402337" cy="402337"/>
          </a:xfrm>
          <a:prstGeom prst="rect">
            <a:avLst/>
          </a:prstGeom>
        </p:spPr>
      </p:pic>
      <p:pic>
        <p:nvPicPr>
          <p:cNvPr id="35" name="Picture 34">
            <a:extLst>
              <a:ext uri="{FF2B5EF4-FFF2-40B4-BE49-F238E27FC236}">
                <a16:creationId xmlns:a16="http://schemas.microsoft.com/office/drawing/2014/main" id="{F37CDB27-475F-455F-A53F-3279FBF15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69" y="1469040"/>
            <a:ext cx="402337" cy="402337"/>
          </a:xfrm>
          <a:prstGeom prst="rect">
            <a:avLst/>
          </a:prstGeom>
        </p:spPr>
      </p:pic>
      <p:pic>
        <p:nvPicPr>
          <p:cNvPr id="37" name="Picture 36">
            <a:extLst>
              <a:ext uri="{FF2B5EF4-FFF2-40B4-BE49-F238E27FC236}">
                <a16:creationId xmlns:a16="http://schemas.microsoft.com/office/drawing/2014/main" id="{FA704671-85B7-4CCA-AEA1-1843693C19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869" y="1948824"/>
            <a:ext cx="402337" cy="400051"/>
          </a:xfrm>
          <a:prstGeom prst="rect">
            <a:avLst/>
          </a:prstGeom>
        </p:spPr>
      </p:pic>
      <p:pic>
        <p:nvPicPr>
          <p:cNvPr id="39" name="Picture 38">
            <a:extLst>
              <a:ext uri="{FF2B5EF4-FFF2-40B4-BE49-F238E27FC236}">
                <a16:creationId xmlns:a16="http://schemas.microsoft.com/office/drawing/2014/main" id="{E0C58C3B-8624-42FC-83BE-1F68091718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869" y="2427167"/>
            <a:ext cx="402337" cy="402337"/>
          </a:xfrm>
          <a:prstGeom prst="rect">
            <a:avLst/>
          </a:prstGeom>
        </p:spPr>
      </p:pic>
      <p:pic>
        <p:nvPicPr>
          <p:cNvPr id="41" name="Picture 40">
            <a:extLst>
              <a:ext uri="{FF2B5EF4-FFF2-40B4-BE49-F238E27FC236}">
                <a16:creationId xmlns:a16="http://schemas.microsoft.com/office/drawing/2014/main" id="{734260FB-9D81-44D6-B570-7233AFE3E6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868" y="2907797"/>
            <a:ext cx="402337" cy="402337"/>
          </a:xfrm>
          <a:prstGeom prst="rect">
            <a:avLst/>
          </a:prstGeom>
        </p:spPr>
      </p:pic>
      <p:sp>
        <p:nvSpPr>
          <p:cNvPr id="53" name="Text Placeholder 52">
            <a:extLst>
              <a:ext uri="{FF2B5EF4-FFF2-40B4-BE49-F238E27FC236}">
                <a16:creationId xmlns:a16="http://schemas.microsoft.com/office/drawing/2014/main" id="{77FD4B2B-34D8-4D5D-BD88-8550D945DAF4}"/>
              </a:ext>
            </a:extLst>
          </p:cNvPr>
          <p:cNvSpPr>
            <a:spLocks noGrp="1"/>
          </p:cNvSpPr>
          <p:nvPr>
            <p:ph type="body" sz="quarter" idx="10" hasCustomPrompt="1"/>
          </p:nvPr>
        </p:nvSpPr>
        <p:spPr>
          <a:xfrm>
            <a:off x="878243" y="1572506"/>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5" name="Text Placeholder 52">
            <a:extLst>
              <a:ext uri="{FF2B5EF4-FFF2-40B4-BE49-F238E27FC236}">
                <a16:creationId xmlns:a16="http://schemas.microsoft.com/office/drawing/2014/main" id="{6F8C78DF-129F-4DD5-940B-2A28F1CA6443}"/>
              </a:ext>
            </a:extLst>
          </p:cNvPr>
          <p:cNvSpPr>
            <a:spLocks noGrp="1"/>
          </p:cNvSpPr>
          <p:nvPr>
            <p:ph type="body" sz="quarter" idx="11" hasCustomPrompt="1"/>
          </p:nvPr>
        </p:nvSpPr>
        <p:spPr>
          <a:xfrm>
            <a:off x="878243" y="1088140"/>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6" name="Text Placeholder 52">
            <a:extLst>
              <a:ext uri="{FF2B5EF4-FFF2-40B4-BE49-F238E27FC236}">
                <a16:creationId xmlns:a16="http://schemas.microsoft.com/office/drawing/2014/main" id="{05D2562D-7041-4B56-98A9-04BB318D9B90}"/>
              </a:ext>
            </a:extLst>
          </p:cNvPr>
          <p:cNvSpPr>
            <a:spLocks noGrp="1"/>
          </p:cNvSpPr>
          <p:nvPr>
            <p:ph type="body" sz="quarter" idx="12" hasCustomPrompt="1"/>
          </p:nvPr>
        </p:nvSpPr>
        <p:spPr>
          <a:xfrm>
            <a:off x="878243" y="2046971"/>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7" name="Text Placeholder 52">
            <a:extLst>
              <a:ext uri="{FF2B5EF4-FFF2-40B4-BE49-F238E27FC236}">
                <a16:creationId xmlns:a16="http://schemas.microsoft.com/office/drawing/2014/main" id="{9A24ED56-E872-42CE-9349-0302F739F82B}"/>
              </a:ext>
            </a:extLst>
          </p:cNvPr>
          <p:cNvSpPr>
            <a:spLocks noGrp="1"/>
          </p:cNvSpPr>
          <p:nvPr>
            <p:ph type="body" sz="quarter" idx="13" hasCustomPrompt="1"/>
          </p:nvPr>
        </p:nvSpPr>
        <p:spPr>
          <a:xfrm>
            <a:off x="878243" y="252895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8" name="Text Placeholder 52">
            <a:extLst>
              <a:ext uri="{FF2B5EF4-FFF2-40B4-BE49-F238E27FC236}">
                <a16:creationId xmlns:a16="http://schemas.microsoft.com/office/drawing/2014/main" id="{56723C5F-CF03-4E6C-9C31-BBFA14DB305F}"/>
              </a:ext>
            </a:extLst>
          </p:cNvPr>
          <p:cNvSpPr>
            <a:spLocks noGrp="1"/>
          </p:cNvSpPr>
          <p:nvPr>
            <p:ph type="body" sz="quarter" idx="14" hasCustomPrompt="1"/>
          </p:nvPr>
        </p:nvSpPr>
        <p:spPr>
          <a:xfrm>
            <a:off x="878243" y="300539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9" name="Text Placeholder 52">
            <a:extLst>
              <a:ext uri="{FF2B5EF4-FFF2-40B4-BE49-F238E27FC236}">
                <a16:creationId xmlns:a16="http://schemas.microsoft.com/office/drawing/2014/main" id="{8776CB2B-5E17-4509-98AF-6CFCE0151FA9}"/>
              </a:ext>
            </a:extLst>
          </p:cNvPr>
          <p:cNvSpPr>
            <a:spLocks noGrp="1"/>
          </p:cNvSpPr>
          <p:nvPr>
            <p:ph type="body" sz="quarter" idx="15" hasCustomPrompt="1"/>
          </p:nvPr>
        </p:nvSpPr>
        <p:spPr>
          <a:xfrm>
            <a:off x="4359486" y="1572507"/>
            <a:ext cx="2413617" cy="231984"/>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0" name="Text Placeholder 52">
            <a:extLst>
              <a:ext uri="{FF2B5EF4-FFF2-40B4-BE49-F238E27FC236}">
                <a16:creationId xmlns:a16="http://schemas.microsoft.com/office/drawing/2014/main" id="{AA83C8FD-EF8D-45AB-89E4-2758B8BA5A72}"/>
              </a:ext>
            </a:extLst>
          </p:cNvPr>
          <p:cNvSpPr>
            <a:spLocks noGrp="1"/>
          </p:cNvSpPr>
          <p:nvPr>
            <p:ph type="body" sz="quarter" idx="16" hasCustomPrompt="1"/>
          </p:nvPr>
        </p:nvSpPr>
        <p:spPr>
          <a:xfrm>
            <a:off x="4359486" y="1088140"/>
            <a:ext cx="2413617" cy="24188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1" name="Text Placeholder 52">
            <a:extLst>
              <a:ext uri="{FF2B5EF4-FFF2-40B4-BE49-F238E27FC236}">
                <a16:creationId xmlns:a16="http://schemas.microsoft.com/office/drawing/2014/main" id="{4BEF42F8-53FC-43BE-BDCF-783BB52E2BFD}"/>
              </a:ext>
            </a:extLst>
          </p:cNvPr>
          <p:cNvSpPr>
            <a:spLocks noGrp="1"/>
          </p:cNvSpPr>
          <p:nvPr>
            <p:ph type="body" sz="quarter" idx="17" hasCustomPrompt="1"/>
          </p:nvPr>
        </p:nvSpPr>
        <p:spPr>
          <a:xfrm>
            <a:off x="4359486" y="2046971"/>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2" name="Text Placeholder 52">
            <a:extLst>
              <a:ext uri="{FF2B5EF4-FFF2-40B4-BE49-F238E27FC236}">
                <a16:creationId xmlns:a16="http://schemas.microsoft.com/office/drawing/2014/main" id="{C6E26A7E-42C9-4E8B-8367-085C42D652D6}"/>
              </a:ext>
            </a:extLst>
          </p:cNvPr>
          <p:cNvSpPr>
            <a:spLocks noGrp="1"/>
          </p:cNvSpPr>
          <p:nvPr>
            <p:ph type="body" sz="quarter" idx="18" hasCustomPrompt="1"/>
          </p:nvPr>
        </p:nvSpPr>
        <p:spPr>
          <a:xfrm>
            <a:off x="4359486" y="252895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4" name="Text Placeholder 52">
            <a:extLst>
              <a:ext uri="{FF2B5EF4-FFF2-40B4-BE49-F238E27FC236}">
                <a16:creationId xmlns:a16="http://schemas.microsoft.com/office/drawing/2014/main" id="{B37C5A5C-C96C-4683-8882-C2E35C7DE1E2}"/>
              </a:ext>
            </a:extLst>
          </p:cNvPr>
          <p:cNvSpPr>
            <a:spLocks noGrp="1"/>
          </p:cNvSpPr>
          <p:nvPr>
            <p:ph type="body" sz="quarter" idx="19" hasCustomPrompt="1"/>
          </p:nvPr>
        </p:nvSpPr>
        <p:spPr>
          <a:xfrm>
            <a:off x="4359486" y="300539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6" name="Date Placeholder 5">
            <a:extLst>
              <a:ext uri="{FF2B5EF4-FFF2-40B4-BE49-F238E27FC236}">
                <a16:creationId xmlns:a16="http://schemas.microsoft.com/office/drawing/2014/main" id="{CAB3B546-51CB-4994-A9F1-8F1962DB7C80}"/>
              </a:ext>
            </a:extLst>
          </p:cNvPr>
          <p:cNvSpPr>
            <a:spLocks noGrp="1"/>
          </p:cNvSpPr>
          <p:nvPr>
            <p:ph type="dt" sz="half" idx="20"/>
          </p:nvPr>
        </p:nvSpPr>
        <p:spPr>
          <a:xfrm>
            <a:off x="628650" y="4767263"/>
            <a:ext cx="2057400" cy="273844"/>
          </a:xfrm>
        </p:spPr>
        <p:txBody>
          <a:bodyPr/>
          <a:lstStyle/>
          <a:p>
            <a:fld id="{371B733E-A046-7440-A009-9222C7A6AB80}" type="datetime1">
              <a:rPr lang="en-IN" smtClean="0"/>
              <a:t>28/06/19</a:t>
            </a:fld>
            <a:endParaRPr lang="en-IN" dirty="0"/>
          </a:p>
        </p:txBody>
      </p:sp>
      <p:sp>
        <p:nvSpPr>
          <p:cNvPr id="40" name="Slide Number Placeholder 7">
            <a:extLst>
              <a:ext uri="{FF2B5EF4-FFF2-40B4-BE49-F238E27FC236}">
                <a16:creationId xmlns:a16="http://schemas.microsoft.com/office/drawing/2014/main" id="{64FD5022-C834-4670-BF94-5D8ED5DD90FA}"/>
              </a:ext>
            </a:extLst>
          </p:cNvPr>
          <p:cNvSpPr>
            <a:spLocks noGrp="1"/>
          </p:cNvSpPr>
          <p:nvPr>
            <p:ph type="sldNum" sz="quarter" idx="22"/>
          </p:nvPr>
        </p:nvSpPr>
        <p:spPr>
          <a:xfrm>
            <a:off x="6457950" y="4767263"/>
            <a:ext cx="2057400" cy="273844"/>
          </a:xfrm>
        </p:spPr>
        <p:txBody>
          <a:bodyPr/>
          <a:lstStyle/>
          <a:p>
            <a:fld id="{273EEA2F-D825-49D3-9C25-497F06EFD3F7}" type="slidenum">
              <a:rPr lang="en-IN" smtClean="0"/>
              <a:t>‹#›</a:t>
            </a:fld>
            <a:endParaRPr lang="en-IN" dirty="0"/>
          </a:p>
        </p:txBody>
      </p:sp>
      <p:pic>
        <p:nvPicPr>
          <p:cNvPr id="42" name="Picture 41">
            <a:extLst>
              <a:ext uri="{FF2B5EF4-FFF2-40B4-BE49-F238E27FC236}">
                <a16:creationId xmlns:a16="http://schemas.microsoft.com/office/drawing/2014/main" id="{61A22BBF-ECF7-48E5-9254-C806F4572E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427" y="997235"/>
            <a:ext cx="402337" cy="402337"/>
          </a:xfrm>
          <a:prstGeom prst="rect">
            <a:avLst/>
          </a:prstGeom>
        </p:spPr>
      </p:pic>
      <p:pic>
        <p:nvPicPr>
          <p:cNvPr id="44" name="Picture 43">
            <a:extLst>
              <a:ext uri="{FF2B5EF4-FFF2-40B4-BE49-F238E27FC236}">
                <a16:creationId xmlns:a16="http://schemas.microsoft.com/office/drawing/2014/main" id="{F37CDB27-475F-455F-A53F-3279FBF153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427" y="1477425"/>
            <a:ext cx="402337" cy="402337"/>
          </a:xfrm>
          <a:prstGeom prst="rect">
            <a:avLst/>
          </a:prstGeom>
        </p:spPr>
      </p:pic>
      <p:pic>
        <p:nvPicPr>
          <p:cNvPr id="46" name="Picture 45">
            <a:extLst>
              <a:ext uri="{FF2B5EF4-FFF2-40B4-BE49-F238E27FC236}">
                <a16:creationId xmlns:a16="http://schemas.microsoft.com/office/drawing/2014/main" id="{FA704671-85B7-4CCA-AEA1-1843693C19B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0427" y="1957209"/>
            <a:ext cx="402337" cy="400051"/>
          </a:xfrm>
          <a:prstGeom prst="rect">
            <a:avLst/>
          </a:prstGeom>
        </p:spPr>
      </p:pic>
      <p:pic>
        <p:nvPicPr>
          <p:cNvPr id="48" name="Picture 47">
            <a:extLst>
              <a:ext uri="{FF2B5EF4-FFF2-40B4-BE49-F238E27FC236}">
                <a16:creationId xmlns:a16="http://schemas.microsoft.com/office/drawing/2014/main" id="{E0C58C3B-8624-42FC-83BE-1F680917187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0427" y="2435552"/>
            <a:ext cx="402337" cy="402337"/>
          </a:xfrm>
          <a:prstGeom prst="rect">
            <a:avLst/>
          </a:prstGeom>
        </p:spPr>
      </p:pic>
      <p:pic>
        <p:nvPicPr>
          <p:cNvPr id="50" name="Picture 49">
            <a:extLst>
              <a:ext uri="{FF2B5EF4-FFF2-40B4-BE49-F238E27FC236}">
                <a16:creationId xmlns:a16="http://schemas.microsoft.com/office/drawing/2014/main" id="{734260FB-9D81-44D6-B570-7233AFE3E6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0426" y="2916182"/>
            <a:ext cx="402337" cy="402337"/>
          </a:xfrm>
          <a:prstGeom prst="rect">
            <a:avLst/>
          </a:prstGeom>
        </p:spPr>
      </p:pic>
      <p:pic>
        <p:nvPicPr>
          <p:cNvPr id="52" name="Picture 51">
            <a:extLst>
              <a:ext uri="{FF2B5EF4-FFF2-40B4-BE49-F238E27FC236}">
                <a16:creationId xmlns:a16="http://schemas.microsoft.com/office/drawing/2014/main" id="{1B5C9C04-94F6-4BEF-A235-92865CC68F7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74155" y="997235"/>
            <a:ext cx="402337" cy="402337"/>
          </a:xfrm>
          <a:prstGeom prst="rect">
            <a:avLst/>
          </a:prstGeom>
        </p:spPr>
      </p:pic>
      <p:pic>
        <p:nvPicPr>
          <p:cNvPr id="54" name="Picture 53">
            <a:extLst>
              <a:ext uri="{FF2B5EF4-FFF2-40B4-BE49-F238E27FC236}">
                <a16:creationId xmlns:a16="http://schemas.microsoft.com/office/drawing/2014/main" id="{4C79AAF6-E3DA-4DAE-9241-DCDE3780136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874154" y="1477425"/>
            <a:ext cx="402337" cy="402337"/>
          </a:xfrm>
          <a:prstGeom prst="rect">
            <a:avLst/>
          </a:prstGeom>
        </p:spPr>
      </p:pic>
      <p:pic>
        <p:nvPicPr>
          <p:cNvPr id="55" name="Picture 54">
            <a:extLst>
              <a:ext uri="{FF2B5EF4-FFF2-40B4-BE49-F238E27FC236}">
                <a16:creationId xmlns:a16="http://schemas.microsoft.com/office/drawing/2014/main" id="{BD4A1B6D-E623-40A4-BDC9-EEE057AA356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874153" y="1957209"/>
            <a:ext cx="402337" cy="400051"/>
          </a:xfrm>
          <a:prstGeom prst="rect">
            <a:avLst/>
          </a:prstGeom>
        </p:spPr>
      </p:pic>
      <p:pic>
        <p:nvPicPr>
          <p:cNvPr id="56" name="Picture 55">
            <a:extLst>
              <a:ext uri="{FF2B5EF4-FFF2-40B4-BE49-F238E27FC236}">
                <a16:creationId xmlns:a16="http://schemas.microsoft.com/office/drawing/2014/main" id="{5CAAF797-E4B5-4F3C-9FE1-34148F623FA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874153" y="2434706"/>
            <a:ext cx="402337" cy="402337"/>
          </a:xfrm>
          <a:prstGeom prst="rect">
            <a:avLst/>
          </a:prstGeom>
        </p:spPr>
      </p:pic>
      <p:pic>
        <p:nvPicPr>
          <p:cNvPr id="57" name="Picture 56">
            <a:extLst>
              <a:ext uri="{FF2B5EF4-FFF2-40B4-BE49-F238E27FC236}">
                <a16:creationId xmlns:a16="http://schemas.microsoft.com/office/drawing/2014/main" id="{544BD572-4A52-4A3C-B66B-75B358440E5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874153" y="2914489"/>
            <a:ext cx="402337" cy="402337"/>
          </a:xfrm>
          <a:prstGeom prst="rect">
            <a:avLst/>
          </a:prstGeom>
        </p:spPr>
      </p:pic>
      <p:sp>
        <p:nvSpPr>
          <p:cNvPr id="38" name="Rectangle 37">
            <a:extLst>
              <a:ext uri="{FF2B5EF4-FFF2-40B4-BE49-F238E27FC236}">
                <a16:creationId xmlns:a16="http://schemas.microsoft.com/office/drawing/2014/main" id="{4F8701F8-3628-3243-B36A-E8C23658642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9" name="Title 11">
            <a:extLst>
              <a:ext uri="{FF2B5EF4-FFF2-40B4-BE49-F238E27FC236}">
                <a16:creationId xmlns:a16="http://schemas.microsoft.com/office/drawing/2014/main" id="{707B7404-AAE2-1A43-988B-7DE0D06A3A6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60" name="Picture 59">
            <a:extLst>
              <a:ext uri="{FF2B5EF4-FFF2-40B4-BE49-F238E27FC236}">
                <a16:creationId xmlns:a16="http://schemas.microsoft.com/office/drawing/2014/main" id="{C5329AD0-EFED-574A-AC74-7B9241B808D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275978289"/>
      </p:ext>
    </p:extLst>
  </p:cSld>
  <p:clrMapOvr>
    <a:masterClrMapping/>
  </p:clrMapOvr>
  <p:extLst>
    <p:ext uri="{DCECCB84-F9BA-43D5-87BE-67443E8EF086}">
      <p15:sldGuideLst xmlns:p15="http://schemas.microsoft.com/office/powerpoint/2012/main">
        <p15:guide id="10" pos="3878">
          <p15:clr>
            <a:srgbClr val="FBAE40"/>
          </p15:clr>
        </p15:guide>
        <p15:guide id="11" pos="397" userDrawn="1">
          <p15:clr>
            <a:srgbClr val="FBAE40"/>
          </p15:clr>
        </p15:guide>
        <p15:guide id="12" orient="horz" pos="378" userDrawn="1">
          <p15:clr>
            <a:srgbClr val="FBAE40"/>
          </p15:clr>
        </p15:guide>
        <p15:guide id="13" orient="horz" pos="923" userDrawn="1">
          <p15:clr>
            <a:srgbClr val="FBAE40"/>
          </p15:clr>
        </p15:guide>
        <p15:guide id="14" pos="1638" userDrawn="1">
          <p15:clr>
            <a:srgbClr val="FBAE40"/>
          </p15:clr>
        </p15:guide>
        <p15:guide id="15" pos="3578" userDrawn="1">
          <p15:clr>
            <a:srgbClr val="FBAE40"/>
          </p15:clr>
        </p15:guide>
        <p15:guide id="16" orient="horz" pos="1393" userDrawn="1">
          <p15:clr>
            <a:srgbClr val="FBAE40"/>
          </p15:clr>
        </p15:guide>
        <p15:guide id="17" pos="1877" userDrawn="1">
          <p15:clr>
            <a:srgbClr val="FBAE40"/>
          </p15:clr>
        </p15:guide>
        <p15:guide id="18" pos="1928" userDrawn="1">
          <p15:clr>
            <a:srgbClr val="FBAE40"/>
          </p15:clr>
        </p15:guide>
        <p15:guide id="20" pos="383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5_Section Header">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 name="Rectangle 1"/>
          <p:cNvSpPr/>
          <p:nvPr/>
        </p:nvSpPr>
        <p:spPr>
          <a:xfrm>
            <a:off x="629841" y="2556933"/>
            <a:ext cx="7891859" cy="82662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7" name="Group 6">
            <a:extLst>
              <a:ext uri="{FF2B5EF4-FFF2-40B4-BE49-F238E27FC236}">
                <a16:creationId xmlns:a16="http://schemas.microsoft.com/office/drawing/2014/main" id="{82BB13CD-9991-4DCA-82E0-1747F3F9BC06}"/>
              </a:ext>
            </a:extLst>
          </p:cNvPr>
          <p:cNvGrpSpPr/>
          <p:nvPr/>
        </p:nvGrpSpPr>
        <p:grpSpPr>
          <a:xfrm>
            <a:off x="994787" y="3020755"/>
            <a:ext cx="775019" cy="174751"/>
            <a:chOff x="1326382" y="4041646"/>
            <a:chExt cx="2597497" cy="653143"/>
          </a:xfrm>
          <a:solidFill>
            <a:srgbClr val="F5333F"/>
          </a:solidFill>
        </p:grpSpPr>
        <p:sp>
          <p:nvSpPr>
            <p:cNvPr id="5"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9"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1"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2"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7"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9" name="Text Placeholder 8">
            <a:extLst>
              <a:ext uri="{FF2B5EF4-FFF2-40B4-BE49-F238E27FC236}">
                <a16:creationId xmlns:a16="http://schemas.microsoft.com/office/drawing/2014/main" id="{EA908F40-8F3C-4F4C-8007-3143C3B7A198}"/>
              </a:ext>
            </a:extLst>
          </p:cNvPr>
          <p:cNvSpPr>
            <a:spLocks noGrp="1"/>
          </p:cNvSpPr>
          <p:nvPr>
            <p:ph type="body" sz="quarter" idx="10" hasCustomPrompt="1"/>
          </p:nvPr>
        </p:nvSpPr>
        <p:spPr>
          <a:xfrm>
            <a:off x="1029406"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16" name="Text Placeholder 8">
            <a:extLst>
              <a:ext uri="{FF2B5EF4-FFF2-40B4-BE49-F238E27FC236}">
                <a16:creationId xmlns:a16="http://schemas.microsoft.com/office/drawing/2014/main" id="{C745C1E1-5162-42F6-91B6-6478A6B73745}"/>
              </a:ext>
            </a:extLst>
          </p:cNvPr>
          <p:cNvSpPr>
            <a:spLocks noGrp="1"/>
          </p:cNvSpPr>
          <p:nvPr>
            <p:ph type="body" sz="quarter" idx="11" hasCustomPrompt="1"/>
          </p:nvPr>
        </p:nvSpPr>
        <p:spPr>
          <a:xfrm>
            <a:off x="1921844"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20" name="Text Placeholder 52">
            <a:extLst>
              <a:ext uri="{FF2B5EF4-FFF2-40B4-BE49-F238E27FC236}">
                <a16:creationId xmlns:a16="http://schemas.microsoft.com/office/drawing/2014/main" id="{4CEA3C57-1AF4-4B62-8E68-78FDAB21F2B9}"/>
              </a:ext>
            </a:extLst>
          </p:cNvPr>
          <p:cNvSpPr>
            <a:spLocks noGrp="1"/>
          </p:cNvSpPr>
          <p:nvPr>
            <p:ph type="body" sz="quarter" idx="12" hasCustomPrompt="1"/>
          </p:nvPr>
        </p:nvSpPr>
        <p:spPr>
          <a:xfrm>
            <a:off x="2868429" y="3714682"/>
            <a:ext cx="2471738" cy="131215"/>
          </a:xfrm>
          <a:prstGeom prst="rect">
            <a:avLst/>
          </a:prstGeom>
        </p:spPr>
        <p:txBody>
          <a:bodyPr/>
          <a:lstStyle>
            <a:lvl1pPr marL="0" indent="0">
              <a:buNone/>
              <a:defRPr sz="900" b="0">
                <a:latin typeface="Proxima Nova Rg" panose="02000506030000020004" pitchFamily="50" charset="0"/>
              </a:defRPr>
            </a:lvl1pPr>
          </a:lstStyle>
          <a:p>
            <a:pPr lvl="0"/>
            <a:r>
              <a:rPr lang="en-IN" dirty="0"/>
              <a:t>Click to add text</a:t>
            </a:r>
          </a:p>
        </p:txBody>
      </p:sp>
      <p:sp>
        <p:nvSpPr>
          <p:cNvPr id="15"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36742" y="4767263"/>
            <a:ext cx="2057400" cy="273844"/>
          </a:xfrm>
        </p:spPr>
        <p:txBody>
          <a:bodyPr/>
          <a:lstStyle/>
          <a:p>
            <a:fld id="{EB6B529C-358E-464A-80D3-B4DD91120955}" type="datetime1">
              <a:rPr lang="en-IN" smtClean="0"/>
              <a:t>28/06/19</a:t>
            </a:fld>
            <a:endParaRPr lang="en-IN" dirty="0"/>
          </a:p>
        </p:txBody>
      </p:sp>
      <p:sp>
        <p:nvSpPr>
          <p:cNvPr id="18"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21" name="Rectangle 20"/>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Rectangle 22"/>
          <p:cNvSpPr/>
          <p:nvPr userDrawn="1"/>
        </p:nvSpPr>
        <p:spPr>
          <a:xfrm>
            <a:off x="629841" y="2535239"/>
            <a:ext cx="7939088" cy="84831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33" name="Group 32">
            <a:extLst>
              <a:ext uri="{FF2B5EF4-FFF2-40B4-BE49-F238E27FC236}">
                <a16:creationId xmlns:a16="http://schemas.microsoft.com/office/drawing/2014/main" id="{82BB13CD-9991-4DCA-82E0-1747F3F9BC06}"/>
              </a:ext>
            </a:extLst>
          </p:cNvPr>
          <p:cNvGrpSpPr/>
          <p:nvPr userDrawn="1"/>
        </p:nvGrpSpPr>
        <p:grpSpPr>
          <a:xfrm>
            <a:off x="923664" y="3020755"/>
            <a:ext cx="775019" cy="174751"/>
            <a:chOff x="1326382" y="4041646"/>
            <a:chExt cx="2597497" cy="653143"/>
          </a:xfrm>
          <a:solidFill>
            <a:srgbClr val="F5333F"/>
          </a:solidFill>
        </p:grpSpPr>
        <p:sp>
          <p:nvSpPr>
            <p:cNvPr id="34"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6"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8"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40" name="Text Placeholder 8">
            <a:extLst>
              <a:ext uri="{FF2B5EF4-FFF2-40B4-BE49-F238E27FC236}">
                <a16:creationId xmlns:a16="http://schemas.microsoft.com/office/drawing/2014/main" id="{EA908F40-8F3C-4F4C-8007-3143C3B7A198}"/>
              </a:ext>
            </a:extLst>
          </p:cNvPr>
          <p:cNvSpPr>
            <a:spLocks noGrp="1"/>
          </p:cNvSpPr>
          <p:nvPr>
            <p:ph type="body" sz="quarter" idx="16" hasCustomPrompt="1"/>
          </p:nvPr>
        </p:nvSpPr>
        <p:spPr>
          <a:xfrm>
            <a:off x="958283"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41" name="Text Placeholder 8">
            <a:extLst>
              <a:ext uri="{FF2B5EF4-FFF2-40B4-BE49-F238E27FC236}">
                <a16:creationId xmlns:a16="http://schemas.microsoft.com/office/drawing/2014/main" id="{C745C1E1-5162-42F6-91B6-6478A6B73745}"/>
              </a:ext>
            </a:extLst>
          </p:cNvPr>
          <p:cNvSpPr>
            <a:spLocks noGrp="1"/>
          </p:cNvSpPr>
          <p:nvPr>
            <p:ph type="body" sz="quarter" idx="17" hasCustomPrompt="1"/>
          </p:nvPr>
        </p:nvSpPr>
        <p:spPr>
          <a:xfrm>
            <a:off x="1850721"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3" name="Title 2"/>
          <p:cNvSpPr>
            <a:spLocks noGrp="1"/>
          </p:cNvSpPr>
          <p:nvPr>
            <p:ph type="title" hasCustomPrompt="1"/>
          </p:nvPr>
        </p:nvSpPr>
        <p:spPr>
          <a:xfrm>
            <a:off x="630238" y="600075"/>
            <a:ext cx="6246812" cy="443979"/>
          </a:xfrm>
        </p:spPr>
        <p:txBody>
          <a:bodyPr/>
          <a:lstStyle>
            <a:lvl1pPr>
              <a:defRPr baseline="0">
                <a:solidFill>
                  <a:schemeClr val="bg1"/>
                </a:solidFill>
              </a:defRPr>
            </a:lvl1pPr>
          </a:lstStyle>
          <a:p>
            <a:r>
              <a:rPr lang="en-US" dirty="0"/>
              <a:t>Click to add title</a:t>
            </a:r>
            <a:endParaRPr lang="en-IN" dirty="0"/>
          </a:p>
        </p:txBody>
      </p:sp>
      <p:pic>
        <p:nvPicPr>
          <p:cNvPr id="30" name="Picture 29">
            <a:extLst>
              <a:ext uri="{FF2B5EF4-FFF2-40B4-BE49-F238E27FC236}">
                <a16:creationId xmlns:a16="http://schemas.microsoft.com/office/drawing/2014/main" id="{621AE993-B717-0648-B9DF-B7E9EF87B7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7858433"/>
      </p:ext>
    </p:extLst>
  </p:cSld>
  <p:clrMapOvr>
    <a:masterClrMapping/>
  </p:clrMapOvr>
  <p:extLst>
    <p:ext uri="{DCECCB84-F9BA-43D5-87BE-67443E8EF086}">
      <p15:sldGuideLst xmlns:p15="http://schemas.microsoft.com/office/powerpoint/2012/main">
        <p15:guide id="10" orient="horz" pos="378" userDrawn="1">
          <p15:clr>
            <a:srgbClr val="FBAE40"/>
          </p15:clr>
        </p15:guide>
        <p15:guide id="11" orient="horz" pos="2210" userDrawn="1">
          <p15:clr>
            <a:srgbClr val="FBAE40"/>
          </p15:clr>
        </p15:guide>
        <p15:guide id="12" orient="horz" pos="2130" userDrawn="1">
          <p15:clr>
            <a:srgbClr val="FBAE40"/>
          </p15:clr>
        </p15:guide>
        <p15:guide id="13" orient="horz" pos="1597" userDrawn="1">
          <p15:clr>
            <a:srgbClr val="FBAE40"/>
          </p15:clr>
        </p15:guide>
        <p15:guide id="14" orient="horz" pos="2641" userDrawn="1">
          <p15:clr>
            <a:srgbClr val="FBAE40"/>
          </p15:clr>
        </p15:guide>
        <p15:guide id="15" pos="1134" userDrawn="1">
          <p15:clr>
            <a:srgbClr val="FBAE40"/>
          </p15:clr>
        </p15:guide>
        <p15:guide id="16" pos="43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238" y="544498"/>
            <a:ext cx="6196824" cy="569927"/>
          </a:xfrm>
          <a:prstGeom prst="rect">
            <a:avLst/>
          </a:prstGeom>
        </p:spPr>
        <p:txBody>
          <a:bodyPr vert="horz" lIns="91440" tIns="45720" rIns="91440" bIns="45720" rtlCol="0" anchor="ctr">
            <a:normAutofit/>
          </a:bodyPr>
          <a:lstStyle/>
          <a:p>
            <a:r>
              <a:rPr lang="en-US" dirty="0"/>
              <a:t>Click to add title</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Proxima Nova Rg" panose="02000506030000020004" pitchFamily="50" charset="0"/>
              </a:defRPr>
            </a:lvl1pPr>
          </a:lstStyle>
          <a:p>
            <a:fld id="{6E6F5B52-1A05-484E-BE74-C10EC951FF81}" type="datetime1">
              <a:rPr lang="en-IN" smtClean="0"/>
              <a:t>28/06/19</a:t>
            </a:fld>
            <a:endParaRPr lang="en-IN"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Proxima Nova Rg" panose="02000506030000020004" pitchFamily="50" charset="0"/>
              </a:defRPr>
            </a:lvl1pPr>
          </a:lstStyle>
          <a:p>
            <a:fld id="{273EEA2F-D825-49D3-9C25-497F06EFD3F7}" type="slidenum">
              <a:rPr lang="en-IN" smtClean="0"/>
              <a:pPr/>
              <a:t>‹#›</a:t>
            </a:fld>
            <a:endParaRPr lang="en-IN" dirty="0"/>
          </a:p>
        </p:txBody>
      </p:sp>
      <p:pic>
        <p:nvPicPr>
          <p:cNvPr id="7" name="Picture 6">
            <a:extLst>
              <a:ext uri="{FF2B5EF4-FFF2-40B4-BE49-F238E27FC236}">
                <a16:creationId xmlns:a16="http://schemas.microsoft.com/office/drawing/2014/main" id="{D3333836-CD3B-4BE8-AAF1-88EE59E38E23}"/>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929762" y="209484"/>
            <a:ext cx="814046" cy="217219"/>
          </a:xfrm>
          <a:prstGeom prst="rect">
            <a:avLst/>
          </a:prstGeom>
        </p:spPr>
      </p:pic>
    </p:spTree>
    <p:extLst>
      <p:ext uri="{BB962C8B-B14F-4D97-AF65-F5344CB8AC3E}">
        <p14:creationId xmlns:p14="http://schemas.microsoft.com/office/powerpoint/2010/main" val="3969708414"/>
      </p:ext>
    </p:extLst>
  </p:cSld>
  <p:clrMap bg1="lt1" tx1="dk1" bg2="lt2" tx2="dk2" accent1="accent1" accent2="accent2" accent3="accent3" accent4="accent4" accent5="accent5" accent6="accent6" hlink="hlink" folHlink="folHlink"/>
  <p:sldLayoutIdLst>
    <p:sldLayoutId id="2147483718" r:id="rId1"/>
    <p:sldLayoutId id="2147483699" r:id="rId2"/>
    <p:sldLayoutId id="2147483700" r:id="rId3"/>
    <p:sldLayoutId id="2147483701" r:id="rId4"/>
    <p:sldLayoutId id="2147483702" r:id="rId5"/>
    <p:sldLayoutId id="2147483703" r:id="rId6"/>
    <p:sldLayoutId id="2147483704" r:id="rId7"/>
    <p:sldLayoutId id="2147483706" r:id="rId8"/>
    <p:sldLayoutId id="2147483708" r:id="rId9"/>
    <p:sldLayoutId id="2147483710" r:id="rId10"/>
    <p:sldLayoutId id="2147483711" r:id="rId11"/>
    <p:sldLayoutId id="2147483713" r:id="rId12"/>
    <p:sldLayoutId id="2147483712" r:id="rId13"/>
    <p:sldLayoutId id="2147483714" r:id="rId14"/>
    <p:sldLayoutId id="2147483715" r:id="rId15"/>
    <p:sldLayoutId id="2147483716" r:id="rId16"/>
    <p:sldLayoutId id="2147483717" r:id="rId17"/>
    <p:sldLayoutId id="2147483722" r:id="rId18"/>
  </p:sldLayoutIdLst>
  <p:hf hdr="0"/>
  <p:txStyles>
    <p:titleStyle>
      <a:lvl1pPr algn="l" defTabSz="685800" rtl="0" eaLnBrk="1" latinLnBrk="0" hangingPunct="1">
        <a:lnSpc>
          <a:spcPct val="90000"/>
        </a:lnSpc>
        <a:spcBef>
          <a:spcPct val="0"/>
        </a:spcBef>
        <a:buNone/>
        <a:defRPr sz="3600" kern="1200">
          <a:solidFill>
            <a:schemeClr val="tx1"/>
          </a:solidFill>
          <a:latin typeface="Neue Plak" panose="020B080403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29.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Android</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330D92EB-81BB-3B43-94C7-8FE4C43F772A}" type="datetime1">
              <a:rPr lang="en-IN" smtClean="0"/>
              <a:t>28/06/19</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a:t>
            </a:fld>
            <a:endParaRPr lang="en-IN" dirty="0"/>
          </a:p>
        </p:txBody>
      </p:sp>
    </p:spTree>
    <p:extLst>
      <p:ext uri="{BB962C8B-B14F-4D97-AF65-F5344CB8AC3E}">
        <p14:creationId xmlns:p14="http://schemas.microsoft.com/office/powerpoint/2010/main" val="254100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1EC11-9F25-9A4A-94AB-B560DDDA94D6}"/>
              </a:ext>
            </a:extLst>
          </p:cNvPr>
          <p:cNvSpPr>
            <a:spLocks noGrp="1"/>
          </p:cNvSpPr>
          <p:nvPr>
            <p:ph type="dt" sz="half" idx="10"/>
          </p:nvPr>
        </p:nvSpPr>
        <p:spPr/>
        <p:txBody>
          <a:bodyPr/>
          <a:lstStyle/>
          <a:p>
            <a:fld id="{24A60580-2B70-6940-B3F0-E4F8AB7AA3B6}" type="datetime1">
              <a:rPr lang="en-IN" smtClean="0"/>
              <a:t>28/06/19</a:t>
            </a:fld>
            <a:endParaRPr lang="en-IN"/>
          </a:p>
        </p:txBody>
      </p:sp>
      <p:sp>
        <p:nvSpPr>
          <p:cNvPr id="3" name="Slide Number Placeholder 2">
            <a:extLst>
              <a:ext uri="{FF2B5EF4-FFF2-40B4-BE49-F238E27FC236}">
                <a16:creationId xmlns:a16="http://schemas.microsoft.com/office/drawing/2014/main" id="{8E61E1E8-5BD6-7849-814D-3D1C776A22A7}"/>
              </a:ext>
            </a:extLst>
          </p:cNvPr>
          <p:cNvSpPr>
            <a:spLocks noGrp="1"/>
          </p:cNvSpPr>
          <p:nvPr>
            <p:ph type="sldNum" sz="quarter" idx="12"/>
          </p:nvPr>
        </p:nvSpPr>
        <p:spPr/>
        <p:txBody>
          <a:bodyPr/>
          <a:lstStyle/>
          <a:p>
            <a:fld id="{273EEA2F-D825-49D3-9C25-497F06EFD3F7}" type="slidenum">
              <a:rPr lang="en-IN" smtClean="0"/>
              <a:t>10</a:t>
            </a:fld>
            <a:endParaRPr lang="en-IN"/>
          </a:p>
        </p:txBody>
      </p:sp>
      <p:sp>
        <p:nvSpPr>
          <p:cNvPr id="4" name="Title 3">
            <a:extLst>
              <a:ext uri="{FF2B5EF4-FFF2-40B4-BE49-F238E27FC236}">
                <a16:creationId xmlns:a16="http://schemas.microsoft.com/office/drawing/2014/main" id="{BFAD912C-275D-EA41-97B1-51ECCDD575FD}"/>
              </a:ext>
            </a:extLst>
          </p:cNvPr>
          <p:cNvSpPr>
            <a:spLocks noGrp="1"/>
          </p:cNvSpPr>
          <p:nvPr>
            <p:ph type="title"/>
          </p:nvPr>
        </p:nvSpPr>
        <p:spPr/>
        <p:txBody>
          <a:bodyPr/>
          <a:lstStyle/>
          <a:p>
            <a:r>
              <a:rPr lang="en-US" dirty="0"/>
              <a:t>Use Cases</a:t>
            </a:r>
          </a:p>
        </p:txBody>
      </p:sp>
      <p:sp>
        <p:nvSpPr>
          <p:cNvPr id="5" name="Rectangle 4">
            <a:extLst>
              <a:ext uri="{FF2B5EF4-FFF2-40B4-BE49-F238E27FC236}">
                <a16:creationId xmlns:a16="http://schemas.microsoft.com/office/drawing/2014/main" id="{17ADBA13-1665-4248-928E-F4F277A7E732}"/>
              </a:ext>
            </a:extLst>
          </p:cNvPr>
          <p:cNvSpPr/>
          <p:nvPr/>
        </p:nvSpPr>
        <p:spPr>
          <a:xfrm>
            <a:off x="316679" y="1737355"/>
            <a:ext cx="8577064" cy="1477328"/>
          </a:xfrm>
          <a:prstGeom prst="rect">
            <a:avLst/>
          </a:prstGeom>
        </p:spPr>
        <p:txBody>
          <a:bodyPr wrap="square">
            <a:spAutoFit/>
          </a:bodyPr>
          <a:lstStyle/>
          <a:p>
            <a:r>
              <a:rPr lang="en-IN" dirty="0">
                <a:solidFill>
                  <a:srgbClr val="333333"/>
                </a:solidFill>
                <a:latin typeface="Helvetica Neue" panose="02000503000000020004" pitchFamily="2" charset="0"/>
              </a:rPr>
              <a:t>Each storage option has typical associated use cases as follows:</a:t>
            </a:r>
          </a:p>
          <a:p>
            <a:pPr>
              <a:buFont typeface="Arial" panose="020B0604020202020204" pitchFamily="34" charset="0"/>
              <a:buChar char="•"/>
            </a:pPr>
            <a:r>
              <a:rPr lang="en-IN" b="1" dirty="0">
                <a:solidFill>
                  <a:srgbClr val="333333"/>
                </a:solidFill>
                <a:latin typeface="Helvetica Neue" panose="02000503000000020004" pitchFamily="2" charset="0"/>
              </a:rPr>
              <a:t>Shared Preferences</a:t>
            </a:r>
            <a:r>
              <a:rPr lang="en-IN" dirty="0">
                <a:solidFill>
                  <a:srgbClr val="333333"/>
                </a:solidFill>
                <a:latin typeface="Helvetica Neue" panose="02000503000000020004" pitchFamily="2" charset="0"/>
              </a:rPr>
              <a:t> - Used for app preferences, keys and session information.</a:t>
            </a:r>
          </a:p>
          <a:p>
            <a:pPr>
              <a:buFont typeface="Arial" panose="020B0604020202020204" pitchFamily="34" charset="0"/>
              <a:buChar char="•"/>
            </a:pPr>
            <a:r>
              <a:rPr lang="en-IN" b="1" dirty="0">
                <a:solidFill>
                  <a:srgbClr val="333333"/>
                </a:solidFill>
                <a:latin typeface="Helvetica Neue" panose="02000503000000020004" pitchFamily="2" charset="0"/>
              </a:rPr>
              <a:t>Local Files</a:t>
            </a:r>
            <a:r>
              <a:rPr lang="en-IN" dirty="0">
                <a:solidFill>
                  <a:srgbClr val="333333"/>
                </a:solidFill>
                <a:latin typeface="Helvetica Neue" panose="02000503000000020004" pitchFamily="2" charset="0"/>
              </a:rPr>
              <a:t> - Often used for blob data or data file caches (</a:t>
            </a:r>
            <a:r>
              <a:rPr lang="en-IN" dirty="0" err="1">
                <a:solidFill>
                  <a:srgbClr val="333333"/>
                </a:solidFill>
                <a:latin typeface="Helvetica Neue" panose="02000503000000020004" pitchFamily="2" charset="0"/>
              </a:rPr>
              <a:t>i.e</a:t>
            </a:r>
            <a:r>
              <a:rPr lang="en-IN" dirty="0">
                <a:solidFill>
                  <a:srgbClr val="333333"/>
                </a:solidFill>
                <a:latin typeface="Helvetica Neue" panose="02000503000000020004" pitchFamily="2" charset="0"/>
              </a:rPr>
              <a:t> disk image cache)</a:t>
            </a:r>
          </a:p>
          <a:p>
            <a:pPr>
              <a:buFont typeface="Arial" panose="020B0604020202020204" pitchFamily="34" charset="0"/>
              <a:buChar char="•"/>
            </a:pPr>
            <a:r>
              <a:rPr lang="en-IN" b="1" dirty="0">
                <a:solidFill>
                  <a:srgbClr val="333333"/>
                </a:solidFill>
                <a:latin typeface="Helvetica Neue" panose="02000503000000020004" pitchFamily="2" charset="0"/>
              </a:rPr>
              <a:t>SQLite Database</a:t>
            </a:r>
            <a:r>
              <a:rPr lang="en-IN" dirty="0">
                <a:solidFill>
                  <a:srgbClr val="333333"/>
                </a:solidFill>
                <a:latin typeface="Helvetica Neue" panose="02000503000000020004" pitchFamily="2" charset="0"/>
              </a:rPr>
              <a:t> - Used for complex local data manipulation or for raw speed</a:t>
            </a:r>
          </a:p>
          <a:p>
            <a:pPr>
              <a:buFont typeface="Arial" panose="020B0604020202020204" pitchFamily="34" charset="0"/>
              <a:buChar char="•"/>
            </a:pPr>
            <a:r>
              <a:rPr lang="en-IN" b="1" dirty="0">
                <a:solidFill>
                  <a:srgbClr val="333333"/>
                </a:solidFill>
                <a:latin typeface="Helvetica Neue" panose="02000503000000020004" pitchFamily="2" charset="0"/>
              </a:rPr>
              <a:t>ORM</a:t>
            </a:r>
            <a:r>
              <a:rPr lang="en-IN" dirty="0">
                <a:solidFill>
                  <a:srgbClr val="333333"/>
                </a:solidFill>
                <a:latin typeface="Helvetica Neue" panose="02000503000000020004" pitchFamily="2" charset="0"/>
              </a:rPr>
              <a:t> - Used to store simple relational data locally to reduce SQL boilerplate</a:t>
            </a:r>
            <a:endParaRPr lang="en-IN"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447188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F9414-742B-D14E-922E-5EDD2112BBB8}"/>
              </a:ext>
            </a:extLst>
          </p:cNvPr>
          <p:cNvSpPr>
            <a:spLocks noGrp="1"/>
          </p:cNvSpPr>
          <p:nvPr>
            <p:ph type="dt" sz="half" idx="10"/>
          </p:nvPr>
        </p:nvSpPr>
        <p:spPr/>
        <p:txBody>
          <a:bodyPr/>
          <a:lstStyle/>
          <a:p>
            <a:fld id="{24A60580-2B70-6940-B3F0-E4F8AB7AA3B6}" type="datetime1">
              <a:rPr lang="en-IN" smtClean="0"/>
              <a:t>28/06/19</a:t>
            </a:fld>
            <a:endParaRPr lang="en-IN"/>
          </a:p>
        </p:txBody>
      </p:sp>
      <p:sp>
        <p:nvSpPr>
          <p:cNvPr id="3" name="Slide Number Placeholder 2">
            <a:extLst>
              <a:ext uri="{FF2B5EF4-FFF2-40B4-BE49-F238E27FC236}">
                <a16:creationId xmlns:a16="http://schemas.microsoft.com/office/drawing/2014/main" id="{1B44093A-4ECC-0F48-8C14-40CAA0CA0BA1}"/>
              </a:ext>
            </a:extLst>
          </p:cNvPr>
          <p:cNvSpPr>
            <a:spLocks noGrp="1"/>
          </p:cNvSpPr>
          <p:nvPr>
            <p:ph type="sldNum" sz="quarter" idx="12"/>
          </p:nvPr>
        </p:nvSpPr>
        <p:spPr/>
        <p:txBody>
          <a:bodyPr/>
          <a:lstStyle/>
          <a:p>
            <a:fld id="{273EEA2F-D825-49D3-9C25-497F06EFD3F7}" type="slidenum">
              <a:rPr lang="en-IN" smtClean="0"/>
              <a:t>11</a:t>
            </a:fld>
            <a:endParaRPr lang="en-IN"/>
          </a:p>
        </p:txBody>
      </p:sp>
      <p:sp>
        <p:nvSpPr>
          <p:cNvPr id="4" name="Title 3">
            <a:extLst>
              <a:ext uri="{FF2B5EF4-FFF2-40B4-BE49-F238E27FC236}">
                <a16:creationId xmlns:a16="http://schemas.microsoft.com/office/drawing/2014/main" id="{0CF0297B-F101-3C45-AA42-2644964207D6}"/>
              </a:ext>
            </a:extLst>
          </p:cNvPr>
          <p:cNvSpPr>
            <a:spLocks noGrp="1"/>
          </p:cNvSpPr>
          <p:nvPr>
            <p:ph type="title"/>
          </p:nvPr>
        </p:nvSpPr>
        <p:spPr/>
        <p:txBody>
          <a:bodyPr/>
          <a:lstStyle/>
          <a:p>
            <a:r>
              <a:rPr lang="en-US" dirty="0"/>
              <a:t>SQL Lite</a:t>
            </a:r>
          </a:p>
        </p:txBody>
      </p:sp>
      <p:pic>
        <p:nvPicPr>
          <p:cNvPr id="5" name="Picture 4">
            <a:extLst>
              <a:ext uri="{FF2B5EF4-FFF2-40B4-BE49-F238E27FC236}">
                <a16:creationId xmlns:a16="http://schemas.microsoft.com/office/drawing/2014/main" id="{8CF52B00-E11C-2541-86F2-DD9D700A410A}"/>
              </a:ext>
            </a:extLst>
          </p:cNvPr>
          <p:cNvPicPr>
            <a:picLocks noChangeAspect="1"/>
          </p:cNvPicPr>
          <p:nvPr/>
        </p:nvPicPr>
        <p:blipFill>
          <a:blip r:embed="rId2"/>
          <a:stretch>
            <a:fillRect/>
          </a:stretch>
        </p:blipFill>
        <p:spPr>
          <a:xfrm>
            <a:off x="628650" y="866273"/>
            <a:ext cx="7896518" cy="3828324"/>
          </a:xfrm>
          <a:prstGeom prst="rect">
            <a:avLst/>
          </a:prstGeom>
        </p:spPr>
      </p:pic>
    </p:spTree>
    <p:extLst>
      <p:ext uri="{BB962C8B-B14F-4D97-AF65-F5344CB8AC3E}">
        <p14:creationId xmlns:p14="http://schemas.microsoft.com/office/powerpoint/2010/main" val="1348107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A5934F-05A0-1A4F-B041-6369E34A7ED7}"/>
              </a:ext>
            </a:extLst>
          </p:cNvPr>
          <p:cNvSpPr>
            <a:spLocks noGrp="1"/>
          </p:cNvSpPr>
          <p:nvPr>
            <p:ph type="title"/>
          </p:nvPr>
        </p:nvSpPr>
        <p:spPr>
          <a:xfrm>
            <a:off x="2900769" y="2290546"/>
            <a:ext cx="3557181" cy="562407"/>
          </a:xfrm>
        </p:spPr>
        <p:txBody>
          <a:bodyPr/>
          <a:lstStyle/>
          <a:p>
            <a:r>
              <a:rPr lang="en-US" dirty="0"/>
              <a:t>Demo SQL Lite</a:t>
            </a:r>
          </a:p>
        </p:txBody>
      </p:sp>
      <p:sp>
        <p:nvSpPr>
          <p:cNvPr id="2" name="Date Placeholder 1">
            <a:extLst>
              <a:ext uri="{FF2B5EF4-FFF2-40B4-BE49-F238E27FC236}">
                <a16:creationId xmlns:a16="http://schemas.microsoft.com/office/drawing/2014/main" id="{BAA78A4B-B772-2B42-B7F1-FE72E045BCB0}"/>
              </a:ext>
            </a:extLst>
          </p:cNvPr>
          <p:cNvSpPr>
            <a:spLocks noGrp="1"/>
          </p:cNvSpPr>
          <p:nvPr>
            <p:ph type="dt" sz="half" idx="10"/>
          </p:nvPr>
        </p:nvSpPr>
        <p:spPr/>
        <p:txBody>
          <a:bodyPr/>
          <a:lstStyle/>
          <a:p>
            <a:fld id="{24A60580-2B70-6940-B3F0-E4F8AB7AA3B6}" type="datetime1">
              <a:rPr lang="en-IN" smtClean="0"/>
              <a:t>28/06/19</a:t>
            </a:fld>
            <a:endParaRPr lang="en-IN"/>
          </a:p>
        </p:txBody>
      </p:sp>
      <p:sp>
        <p:nvSpPr>
          <p:cNvPr id="3" name="Slide Number Placeholder 2">
            <a:extLst>
              <a:ext uri="{FF2B5EF4-FFF2-40B4-BE49-F238E27FC236}">
                <a16:creationId xmlns:a16="http://schemas.microsoft.com/office/drawing/2014/main" id="{8F078A5F-0606-FB48-8A51-C36D9425D196}"/>
              </a:ext>
            </a:extLst>
          </p:cNvPr>
          <p:cNvSpPr>
            <a:spLocks noGrp="1"/>
          </p:cNvSpPr>
          <p:nvPr>
            <p:ph type="sldNum" sz="quarter" idx="12"/>
          </p:nvPr>
        </p:nvSpPr>
        <p:spPr/>
        <p:txBody>
          <a:bodyPr/>
          <a:lstStyle/>
          <a:p>
            <a:fld id="{273EEA2F-D825-49D3-9C25-497F06EFD3F7}" type="slidenum">
              <a:rPr lang="en-IN" smtClean="0"/>
              <a:t>12</a:t>
            </a:fld>
            <a:endParaRPr lang="en-IN"/>
          </a:p>
        </p:txBody>
      </p:sp>
    </p:spTree>
    <p:extLst>
      <p:ext uri="{BB962C8B-B14F-4D97-AF65-F5344CB8AC3E}">
        <p14:creationId xmlns:p14="http://schemas.microsoft.com/office/powerpoint/2010/main" val="1880977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Thank You!</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05F9FE4C-6887-C742-8AA6-90375168B633}" type="datetime1">
              <a:rPr lang="en-IN" smtClean="0"/>
              <a:t>28/06/19</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13</a:t>
            </a:fld>
            <a:endParaRPr lang="en-IN" dirty="0"/>
          </a:p>
        </p:txBody>
      </p:sp>
    </p:spTree>
    <p:extLst>
      <p:ext uri="{BB962C8B-B14F-4D97-AF65-F5344CB8AC3E}">
        <p14:creationId xmlns:p14="http://schemas.microsoft.com/office/powerpoint/2010/main" val="188552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4"/>
          <p:cNvPicPr preferRelativeResize="0">
            <a:picLocks noGrp="1"/>
          </p:cNvPicPr>
          <p:nvPr>
            <p:ph type="pic" idx="2"/>
          </p:nvPr>
        </p:nvPicPr>
        <p:blipFill rotWithShape="1">
          <a:blip r:embed="rId3">
            <a:alphaModFix/>
          </a:blip>
          <a:srcRect t="7698" b="7698"/>
          <a:stretch/>
        </p:blipFill>
        <p:spPr>
          <a:xfrm>
            <a:off x="0" y="-11"/>
            <a:ext cx="9144000" cy="5143500"/>
          </a:xfrm>
          <a:prstGeom prst="rect">
            <a:avLst/>
          </a:prstGeom>
          <a:noFill/>
          <a:ln>
            <a:noFill/>
          </a:ln>
        </p:spPr>
      </p:pic>
      <p:sp>
        <p:nvSpPr>
          <p:cNvPr id="398" name="Google Shape;398;p24"/>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6C36027-EA19-5546-BD93-2BE9B7E2B92B}" type="datetime1">
              <a:rPr lang="en-IN" sz="900" smtClean="0">
                <a:solidFill>
                  <a:srgbClr val="E72D3F"/>
                </a:solidFill>
                <a:latin typeface="Proxima Nova"/>
                <a:ea typeface="Proxima Nova"/>
                <a:cs typeface="Proxima Nova"/>
                <a:sym typeface="Proxima Nova"/>
              </a:rPr>
              <a:t>28/06/19</a:t>
            </a:fld>
            <a:endParaRPr sz="900">
              <a:solidFill>
                <a:srgbClr val="E72D3F"/>
              </a:solidFill>
              <a:latin typeface="Proxima Nova"/>
              <a:ea typeface="Proxima Nova"/>
              <a:cs typeface="Proxima Nova"/>
              <a:sym typeface="Proxima Nova"/>
            </a:endParaRPr>
          </a:p>
        </p:txBody>
      </p:sp>
      <p:sp>
        <p:nvSpPr>
          <p:cNvPr id="399" name="Google Shape;399;p24"/>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E72D3F"/>
                </a:solidFill>
                <a:latin typeface="Proxima Nova"/>
                <a:ea typeface="Proxima Nova"/>
                <a:cs typeface="Proxima Nova"/>
                <a:sym typeface="Proxima Nova"/>
              </a:rPr>
              <a:t>2</a:t>
            </a:fld>
            <a:endParaRPr sz="900">
              <a:solidFill>
                <a:srgbClr val="E72D3F"/>
              </a:solidFill>
              <a:latin typeface="Proxima Nova"/>
              <a:ea typeface="Proxima Nova"/>
              <a:cs typeface="Proxima Nova"/>
              <a:sym typeface="Proxima Nova"/>
            </a:endParaRPr>
          </a:p>
        </p:txBody>
      </p:sp>
      <p:pic>
        <p:nvPicPr>
          <p:cNvPr id="400" name="Google Shape;400;p24"/>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401" name="Google Shape;401;p24"/>
          <p:cNvSpPr txBox="1"/>
          <p:nvPr/>
        </p:nvSpPr>
        <p:spPr>
          <a:xfrm>
            <a:off x="733779" y="1063036"/>
            <a:ext cx="3133209" cy="1648396"/>
          </a:xfrm>
          <a:prstGeom prst="rect">
            <a:avLst/>
          </a:prstGeom>
          <a:noFill/>
          <a:ln>
            <a:noFill/>
          </a:ln>
        </p:spPr>
        <p:txBody>
          <a:bodyPr spcFirstLastPara="1" wrap="square" lIns="91425" tIns="45700" rIns="91425" bIns="45700" anchor="t" anchorCtr="0">
            <a:noAutofit/>
          </a:bodyPr>
          <a:lstStyle/>
          <a:p>
            <a:pPr algn="ctr">
              <a:lnSpc>
                <a:spcPct val="90000"/>
              </a:lnSpc>
              <a:buClr>
                <a:srgbClr val="000000"/>
              </a:buClr>
              <a:buSzPts val="1800"/>
            </a:pPr>
            <a:r>
              <a:rPr lang="en-IN" sz="1800" b="1" i="0" u="none" strike="noStrike" cap="none" dirty="0">
                <a:solidFill>
                  <a:srgbClr val="FFFFFF"/>
                </a:solidFill>
                <a:latin typeface="Proxima Nova"/>
                <a:ea typeface="Proxima Nova"/>
                <a:cs typeface="Proxima Nova"/>
                <a:sym typeface="Proxima Nova"/>
              </a:rPr>
              <a:t>Course :</a:t>
            </a:r>
            <a:r>
              <a:rPr lang="en-IN" dirty="0">
                <a:solidFill>
                  <a:schemeClr val="lt1"/>
                </a:solidFill>
                <a:latin typeface="Proxima Nova"/>
                <a:ea typeface="Proxima Nova"/>
                <a:cs typeface="Proxima Nova"/>
                <a:sym typeface="Proxima Nova"/>
              </a:rPr>
              <a:t>  Android</a:t>
            </a:r>
            <a:endParaRPr dirty="0">
              <a:solidFill>
                <a:schemeClr val="lt1"/>
              </a:solidFill>
            </a:endParaRPr>
          </a:p>
          <a:p>
            <a:pPr algn="ctr">
              <a:lnSpc>
                <a:spcPct val="90000"/>
              </a:lnSpc>
              <a:spcBef>
                <a:spcPts val="1000"/>
              </a:spcBef>
              <a:buClr>
                <a:srgbClr val="000000"/>
              </a:buClr>
              <a:buSzPts val="1800"/>
            </a:pPr>
            <a:r>
              <a:rPr lang="en-IN" sz="1800" b="1" i="0" u="none" strike="noStrike" cap="none" dirty="0">
                <a:solidFill>
                  <a:srgbClr val="FFFFFF"/>
                </a:solidFill>
                <a:latin typeface="Proxima Nova"/>
                <a:ea typeface="Proxima Nova"/>
                <a:cs typeface="Proxima Nova"/>
                <a:sym typeface="Proxima Nova"/>
              </a:rPr>
              <a:t>Lecture </a:t>
            </a:r>
            <a:r>
              <a:rPr lang="en-IN" sz="1800" b="1" dirty="0">
                <a:solidFill>
                  <a:srgbClr val="FFFFFF"/>
                </a:solidFill>
                <a:latin typeface="Proxima Nova"/>
                <a:ea typeface="Proxima Nova"/>
                <a:cs typeface="Proxima Nova"/>
                <a:sym typeface="Proxima Nova"/>
              </a:rPr>
              <a:t>On</a:t>
            </a:r>
            <a:r>
              <a:rPr lang="en-IN" sz="1800" b="1" i="0" u="none" strike="noStrike" cap="none" dirty="0">
                <a:solidFill>
                  <a:srgbClr val="FFFFFF"/>
                </a:solidFill>
                <a:latin typeface="Proxima Nova"/>
                <a:ea typeface="Proxima Nova"/>
                <a:cs typeface="Proxima Nova"/>
                <a:sym typeface="Proxima Nova"/>
              </a:rPr>
              <a:t> :</a:t>
            </a:r>
            <a:r>
              <a:rPr lang="en-IN" dirty="0">
                <a:solidFill>
                  <a:srgbClr val="FFFFFF"/>
                </a:solidFill>
                <a:latin typeface="Proxima Nova"/>
                <a:ea typeface="Proxima Nova"/>
                <a:cs typeface="Proxima Nova"/>
                <a:sym typeface="Proxima Nova"/>
              </a:rPr>
              <a:t> Services, Broadcast &amp; Data Storage I</a:t>
            </a:r>
          </a:p>
          <a:p>
            <a:pPr algn="ctr">
              <a:lnSpc>
                <a:spcPct val="90000"/>
              </a:lnSpc>
              <a:spcBef>
                <a:spcPts val="1000"/>
              </a:spcBef>
              <a:buClr>
                <a:srgbClr val="000000"/>
              </a:buClr>
              <a:buSzPts val="1800"/>
            </a:pPr>
            <a:r>
              <a:rPr lang="en-IN" sz="1800" b="1" i="0" u="none" strike="noStrike" cap="none" dirty="0">
                <a:solidFill>
                  <a:srgbClr val="FFFFFF"/>
                </a:solidFill>
                <a:latin typeface="Proxima Nova"/>
                <a:ea typeface="Proxima Nova"/>
                <a:cs typeface="Proxima Nova"/>
                <a:sym typeface="Proxima Nova"/>
              </a:rPr>
              <a:t>Instructor :</a:t>
            </a:r>
            <a:r>
              <a:rPr lang="en-IN" dirty="0">
                <a:solidFill>
                  <a:schemeClr val="lt1"/>
                </a:solidFill>
                <a:latin typeface="Proxima Nova"/>
                <a:ea typeface="Proxima Nova"/>
                <a:cs typeface="Proxima Nova"/>
                <a:sym typeface="Proxima Nova"/>
              </a:rPr>
              <a:t> Rohit Jain</a:t>
            </a:r>
            <a:endParaRPr sz="1800" b="0" i="0" u="none" strike="noStrike" cap="none" dirty="0">
              <a:solidFill>
                <a:schemeClr val="lt1"/>
              </a:solidFill>
              <a:latin typeface="Proxima Nova"/>
              <a:ea typeface="Proxima Nova"/>
              <a:cs typeface="Proxima Nova"/>
              <a:sym typeface="Proxima Nova"/>
            </a:endParaRPr>
          </a:p>
        </p:txBody>
      </p:sp>
      <p:pic>
        <p:nvPicPr>
          <p:cNvPr id="402" name="Google Shape;402;p24"/>
          <p:cNvPicPr preferRelativeResize="0"/>
          <p:nvPr/>
        </p:nvPicPr>
        <p:blipFill rotWithShape="1">
          <a:blip r:embed="rId5">
            <a:alphaModFix/>
          </a:blip>
          <a:srcRect/>
          <a:stretch/>
        </p:blipFill>
        <p:spPr>
          <a:xfrm>
            <a:off x="7929288" y="210064"/>
            <a:ext cx="813630" cy="217218"/>
          </a:xfrm>
          <a:prstGeom prst="rect">
            <a:avLst/>
          </a:prstGeom>
          <a:noFill/>
          <a:ln>
            <a:noFill/>
          </a:ln>
        </p:spPr>
      </p:pic>
    </p:spTree>
    <p:extLst>
      <p:ext uri="{BB962C8B-B14F-4D97-AF65-F5344CB8AC3E}">
        <p14:creationId xmlns:p14="http://schemas.microsoft.com/office/powerpoint/2010/main" val="3651386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396593F5-6942-624B-8688-4BABC64E2CFF}" type="datetime1">
              <a:rPr lang="en-IN" sz="900" smtClean="0">
                <a:latin typeface="Proxima Nova Rg" pitchFamily="50" charset="0"/>
              </a:rPr>
              <a:t>28/06/19</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3</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5" y="654907"/>
            <a:ext cx="4432418" cy="523220"/>
          </a:xfrm>
          <a:prstGeom prst="rect">
            <a:avLst/>
          </a:prstGeom>
          <a:noFill/>
        </p:spPr>
        <p:txBody>
          <a:bodyPr wrap="square" rtlCol="0">
            <a:spAutoFit/>
          </a:bodyPr>
          <a:lstStyle/>
          <a:p>
            <a:r>
              <a:rPr lang="en-US" sz="2800" dirty="0">
                <a:solidFill>
                  <a:schemeClr val="bg1"/>
                </a:solidFill>
              </a:rPr>
              <a:t>In the last class we covered… </a:t>
            </a:r>
          </a:p>
        </p:txBody>
      </p:sp>
      <p:sp>
        <p:nvSpPr>
          <p:cNvPr id="2" name="Footer Placeholder 1"/>
          <p:cNvSpPr>
            <a:spLocks noGrp="1"/>
          </p:cNvSpPr>
          <p:nvPr>
            <p:ph type="ftr" sz="quarter" idx="11"/>
          </p:nvPr>
        </p:nvSpPr>
        <p:spPr/>
        <p:txBody>
          <a:bodyPr/>
          <a:lstStyle/>
          <a:p>
            <a:r>
              <a:rPr lang="en-IN" dirty="0"/>
              <a:t>Android| Java</a:t>
            </a:r>
          </a:p>
          <a:p>
            <a:endParaRPr lang="en-IN" dirty="0"/>
          </a:p>
        </p:txBody>
      </p:sp>
      <p:sp>
        <p:nvSpPr>
          <p:cNvPr id="14" name="TextBox 13">
            <a:extLst>
              <a:ext uri="{FF2B5EF4-FFF2-40B4-BE49-F238E27FC236}">
                <a16:creationId xmlns:a16="http://schemas.microsoft.com/office/drawing/2014/main" id="{A1D5BD00-3737-5A4A-AB6A-F32B7085D56F}"/>
              </a:ext>
            </a:extLst>
          </p:cNvPr>
          <p:cNvSpPr txBox="1"/>
          <p:nvPr/>
        </p:nvSpPr>
        <p:spPr>
          <a:xfrm>
            <a:off x="1126962" y="1552653"/>
            <a:ext cx="6171763" cy="646331"/>
          </a:xfrm>
          <a:prstGeom prst="rect">
            <a:avLst/>
          </a:prstGeom>
          <a:noFill/>
        </p:spPr>
        <p:txBody>
          <a:bodyPr wrap="square" rtlCol="0" anchor="t">
            <a:spAutoFit/>
          </a:bodyPr>
          <a:lstStyle/>
          <a:p>
            <a:pPr marL="342900" indent="-342900">
              <a:buFont typeface="+mj-lt"/>
              <a:buAutoNum type="arabicPeriod"/>
            </a:pPr>
            <a:r>
              <a:rPr lang="en-US" dirty="0">
                <a:solidFill>
                  <a:schemeClr val="bg1"/>
                </a:solidFill>
              </a:rPr>
              <a:t>Notifications (continue)</a:t>
            </a:r>
          </a:p>
          <a:p>
            <a:pPr marL="342900" indent="-342900">
              <a:buFont typeface="+mj-lt"/>
              <a:buAutoNum type="arabicPeriod"/>
            </a:pPr>
            <a:r>
              <a:rPr lang="en-US" dirty="0">
                <a:solidFill>
                  <a:schemeClr val="bg1"/>
                </a:solidFill>
              </a:rPr>
              <a:t>View Pager</a:t>
            </a:r>
          </a:p>
        </p:txBody>
      </p:sp>
    </p:spTree>
    <p:extLst>
      <p:ext uri="{BB962C8B-B14F-4D97-AF65-F5344CB8AC3E}">
        <p14:creationId xmlns:p14="http://schemas.microsoft.com/office/powerpoint/2010/main" val="3775512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396593F5-6942-624B-8688-4BABC64E2CFF}" type="datetime1">
              <a:rPr lang="en-IN" sz="900" smtClean="0">
                <a:latin typeface="Proxima Nova Rg" pitchFamily="50" charset="0"/>
              </a:rPr>
              <a:t>28/06/19</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4</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5" y="654907"/>
            <a:ext cx="4432418" cy="523220"/>
          </a:xfrm>
          <a:prstGeom prst="rect">
            <a:avLst/>
          </a:prstGeom>
          <a:noFill/>
        </p:spPr>
        <p:txBody>
          <a:bodyPr wrap="square" rtlCol="0">
            <a:spAutoFit/>
          </a:bodyPr>
          <a:lstStyle/>
          <a:p>
            <a:r>
              <a:rPr lang="en-US" sz="2800" dirty="0">
                <a:solidFill>
                  <a:schemeClr val="bg1"/>
                </a:solidFill>
              </a:rPr>
              <a:t>Today’s Agenda</a:t>
            </a:r>
          </a:p>
        </p:txBody>
      </p:sp>
      <p:sp>
        <p:nvSpPr>
          <p:cNvPr id="2" name="Footer Placeholder 1"/>
          <p:cNvSpPr>
            <a:spLocks noGrp="1"/>
          </p:cNvSpPr>
          <p:nvPr>
            <p:ph type="ftr" sz="quarter" idx="11"/>
          </p:nvPr>
        </p:nvSpPr>
        <p:spPr/>
        <p:txBody>
          <a:bodyPr/>
          <a:lstStyle/>
          <a:p>
            <a:r>
              <a:rPr lang="en-IN" dirty="0"/>
              <a:t>Android| Java</a:t>
            </a:r>
          </a:p>
          <a:p>
            <a:endParaRPr lang="en-IN" dirty="0"/>
          </a:p>
        </p:txBody>
      </p:sp>
      <p:sp>
        <p:nvSpPr>
          <p:cNvPr id="14" name="TextBox 13">
            <a:extLst>
              <a:ext uri="{FF2B5EF4-FFF2-40B4-BE49-F238E27FC236}">
                <a16:creationId xmlns:a16="http://schemas.microsoft.com/office/drawing/2014/main" id="{A1D5BD00-3737-5A4A-AB6A-F32B7085D56F}"/>
              </a:ext>
            </a:extLst>
          </p:cNvPr>
          <p:cNvSpPr txBox="1"/>
          <p:nvPr/>
        </p:nvSpPr>
        <p:spPr>
          <a:xfrm>
            <a:off x="1223214" y="1581528"/>
            <a:ext cx="6171763" cy="646331"/>
          </a:xfrm>
          <a:prstGeom prst="rect">
            <a:avLst/>
          </a:prstGeom>
          <a:noFill/>
        </p:spPr>
        <p:txBody>
          <a:bodyPr wrap="square" rtlCol="0" anchor="t">
            <a:spAutoFit/>
          </a:bodyPr>
          <a:lstStyle/>
          <a:p>
            <a:pPr marL="342900" indent="-342900">
              <a:buFont typeface="+mj-lt"/>
              <a:buAutoNum type="arabicPeriod"/>
            </a:pPr>
            <a:r>
              <a:rPr lang="en-US" dirty="0">
                <a:solidFill>
                  <a:schemeClr val="bg1"/>
                </a:solidFill>
              </a:rPr>
              <a:t>Services</a:t>
            </a:r>
          </a:p>
          <a:p>
            <a:pPr marL="342900" indent="-342900">
              <a:buFont typeface="+mj-lt"/>
              <a:buAutoNum type="arabicPeriod"/>
            </a:pPr>
            <a:r>
              <a:rPr lang="en-US" dirty="0">
                <a:solidFill>
                  <a:schemeClr val="bg1"/>
                </a:solidFill>
              </a:rPr>
              <a:t>Broadcast Receivers</a:t>
            </a:r>
          </a:p>
        </p:txBody>
      </p:sp>
    </p:spTree>
    <p:extLst>
      <p:ext uri="{BB962C8B-B14F-4D97-AF65-F5344CB8AC3E}">
        <p14:creationId xmlns:p14="http://schemas.microsoft.com/office/powerpoint/2010/main" val="2615419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0D567B-D5B6-6349-BEEA-FF1A3720D2E8}"/>
              </a:ext>
            </a:extLst>
          </p:cNvPr>
          <p:cNvSpPr>
            <a:spLocks noGrp="1"/>
          </p:cNvSpPr>
          <p:nvPr>
            <p:ph idx="15"/>
          </p:nvPr>
        </p:nvSpPr>
        <p:spPr>
          <a:xfrm>
            <a:off x="628650" y="930392"/>
            <a:ext cx="7886700" cy="2380699"/>
          </a:xfrm>
        </p:spPr>
        <p:txBody>
          <a:bodyPr/>
          <a:lstStyle/>
          <a:p>
            <a:r>
              <a:rPr lang="en-US" dirty="0"/>
              <a:t>Android service is a component that is used to perform operations on the background such as playing music, handle network transactions, interacting content providers etc. It doesn't has any UI (user interface).</a:t>
            </a:r>
          </a:p>
        </p:txBody>
      </p:sp>
      <p:sp>
        <p:nvSpPr>
          <p:cNvPr id="4" name="Date Placeholder 3">
            <a:extLst>
              <a:ext uri="{FF2B5EF4-FFF2-40B4-BE49-F238E27FC236}">
                <a16:creationId xmlns:a16="http://schemas.microsoft.com/office/drawing/2014/main" id="{C6699D5F-C7BE-274F-B576-8C1BBF4D3EC1}"/>
              </a:ext>
            </a:extLst>
          </p:cNvPr>
          <p:cNvSpPr>
            <a:spLocks noGrp="1"/>
          </p:cNvSpPr>
          <p:nvPr>
            <p:ph type="dt" sz="half" idx="16"/>
          </p:nvPr>
        </p:nvSpPr>
        <p:spPr/>
        <p:txBody>
          <a:bodyPr/>
          <a:lstStyle/>
          <a:p>
            <a:fld id="{AAC8EB75-20B8-FA41-8A25-CB9D4F4E068B}" type="datetime1">
              <a:rPr lang="en-IN" smtClean="0"/>
              <a:t>28/06/19</a:t>
            </a:fld>
            <a:endParaRPr lang="en-IN" dirty="0"/>
          </a:p>
        </p:txBody>
      </p:sp>
      <p:sp>
        <p:nvSpPr>
          <p:cNvPr id="5" name="Slide Number Placeholder 4">
            <a:extLst>
              <a:ext uri="{FF2B5EF4-FFF2-40B4-BE49-F238E27FC236}">
                <a16:creationId xmlns:a16="http://schemas.microsoft.com/office/drawing/2014/main" id="{DCC4AABA-B569-E44B-8FE2-48516FD2114D}"/>
              </a:ext>
            </a:extLst>
          </p:cNvPr>
          <p:cNvSpPr>
            <a:spLocks noGrp="1"/>
          </p:cNvSpPr>
          <p:nvPr>
            <p:ph type="sldNum" sz="quarter" idx="12"/>
          </p:nvPr>
        </p:nvSpPr>
        <p:spPr/>
        <p:txBody>
          <a:bodyPr/>
          <a:lstStyle/>
          <a:p>
            <a:fld id="{273EEA2F-D825-49D3-9C25-497F06EFD3F7}" type="slidenum">
              <a:rPr lang="en-IN" smtClean="0"/>
              <a:t>5</a:t>
            </a:fld>
            <a:endParaRPr lang="en-IN" dirty="0"/>
          </a:p>
        </p:txBody>
      </p:sp>
      <p:sp>
        <p:nvSpPr>
          <p:cNvPr id="6" name="Title 5">
            <a:extLst>
              <a:ext uri="{FF2B5EF4-FFF2-40B4-BE49-F238E27FC236}">
                <a16:creationId xmlns:a16="http://schemas.microsoft.com/office/drawing/2014/main" id="{2CD71ED1-02AC-044C-970E-B0C6AE28AE1C}"/>
              </a:ext>
            </a:extLst>
          </p:cNvPr>
          <p:cNvSpPr>
            <a:spLocks noGrp="1"/>
          </p:cNvSpPr>
          <p:nvPr>
            <p:ph type="title"/>
          </p:nvPr>
        </p:nvSpPr>
        <p:spPr/>
        <p:txBody>
          <a:bodyPr/>
          <a:lstStyle/>
          <a:p>
            <a:r>
              <a:rPr lang="en-US" dirty="0"/>
              <a:t>Service</a:t>
            </a:r>
          </a:p>
        </p:txBody>
      </p:sp>
      <p:pic>
        <p:nvPicPr>
          <p:cNvPr id="7" name="Picture 6">
            <a:extLst>
              <a:ext uri="{FF2B5EF4-FFF2-40B4-BE49-F238E27FC236}">
                <a16:creationId xmlns:a16="http://schemas.microsoft.com/office/drawing/2014/main" id="{B116FE17-FCB6-DF44-B6D8-8A4966818C6F}"/>
              </a:ext>
            </a:extLst>
          </p:cNvPr>
          <p:cNvPicPr>
            <a:picLocks noChangeAspect="1"/>
          </p:cNvPicPr>
          <p:nvPr/>
        </p:nvPicPr>
        <p:blipFill>
          <a:blip r:embed="rId2"/>
          <a:stretch>
            <a:fillRect/>
          </a:stretch>
        </p:blipFill>
        <p:spPr>
          <a:xfrm>
            <a:off x="2918174" y="1870310"/>
            <a:ext cx="2268816" cy="2881562"/>
          </a:xfrm>
          <a:prstGeom prst="rect">
            <a:avLst/>
          </a:prstGeom>
        </p:spPr>
      </p:pic>
    </p:spTree>
    <p:extLst>
      <p:ext uri="{BB962C8B-B14F-4D97-AF65-F5344CB8AC3E}">
        <p14:creationId xmlns:p14="http://schemas.microsoft.com/office/powerpoint/2010/main" val="1294143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6A37A9-57E5-744E-9606-B56B8D2CC94D}"/>
              </a:ext>
            </a:extLst>
          </p:cNvPr>
          <p:cNvSpPr>
            <a:spLocks noGrp="1"/>
          </p:cNvSpPr>
          <p:nvPr>
            <p:ph type="title"/>
          </p:nvPr>
        </p:nvSpPr>
        <p:spPr>
          <a:xfrm>
            <a:off x="2892175" y="2290546"/>
            <a:ext cx="3075488" cy="562407"/>
          </a:xfrm>
        </p:spPr>
        <p:txBody>
          <a:bodyPr/>
          <a:lstStyle/>
          <a:p>
            <a:r>
              <a:rPr lang="en-US" dirty="0"/>
              <a:t>Demo Service</a:t>
            </a:r>
          </a:p>
        </p:txBody>
      </p:sp>
      <p:sp>
        <p:nvSpPr>
          <p:cNvPr id="4" name="Date Placeholder 3">
            <a:extLst>
              <a:ext uri="{FF2B5EF4-FFF2-40B4-BE49-F238E27FC236}">
                <a16:creationId xmlns:a16="http://schemas.microsoft.com/office/drawing/2014/main" id="{CEC6DFF6-BC0C-5245-A571-2FD90FDF9646}"/>
              </a:ext>
            </a:extLst>
          </p:cNvPr>
          <p:cNvSpPr>
            <a:spLocks noGrp="1"/>
          </p:cNvSpPr>
          <p:nvPr>
            <p:ph type="dt" sz="half" idx="10"/>
          </p:nvPr>
        </p:nvSpPr>
        <p:spPr/>
        <p:txBody>
          <a:bodyPr/>
          <a:lstStyle/>
          <a:p>
            <a:fld id="{AAC8EB75-20B8-FA41-8A25-CB9D4F4E068B}" type="datetime1">
              <a:rPr lang="en-IN" smtClean="0"/>
              <a:t>28/06/19</a:t>
            </a:fld>
            <a:endParaRPr lang="en-IN" dirty="0"/>
          </a:p>
        </p:txBody>
      </p:sp>
      <p:sp>
        <p:nvSpPr>
          <p:cNvPr id="5" name="Slide Number Placeholder 4">
            <a:extLst>
              <a:ext uri="{FF2B5EF4-FFF2-40B4-BE49-F238E27FC236}">
                <a16:creationId xmlns:a16="http://schemas.microsoft.com/office/drawing/2014/main" id="{A49DAD10-EAB3-E241-9413-99E41761D334}"/>
              </a:ext>
            </a:extLst>
          </p:cNvPr>
          <p:cNvSpPr>
            <a:spLocks noGrp="1"/>
          </p:cNvSpPr>
          <p:nvPr>
            <p:ph type="sldNum" sz="quarter" idx="12"/>
          </p:nvPr>
        </p:nvSpPr>
        <p:spPr/>
        <p:txBody>
          <a:bodyPr/>
          <a:lstStyle/>
          <a:p>
            <a:fld id="{273EEA2F-D825-49D3-9C25-497F06EFD3F7}" type="slidenum">
              <a:rPr lang="en-IN" smtClean="0"/>
              <a:t>6</a:t>
            </a:fld>
            <a:endParaRPr lang="en-IN" dirty="0"/>
          </a:p>
        </p:txBody>
      </p:sp>
    </p:spTree>
    <p:extLst>
      <p:ext uri="{BB962C8B-B14F-4D97-AF65-F5344CB8AC3E}">
        <p14:creationId xmlns:p14="http://schemas.microsoft.com/office/powerpoint/2010/main" val="3893835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19B3A8-8A91-AC47-85AD-07753853C20F}"/>
              </a:ext>
            </a:extLst>
          </p:cNvPr>
          <p:cNvSpPr>
            <a:spLocks noGrp="1"/>
          </p:cNvSpPr>
          <p:nvPr>
            <p:ph idx="15"/>
          </p:nvPr>
        </p:nvSpPr>
        <p:spPr>
          <a:xfrm>
            <a:off x="628650" y="1159013"/>
            <a:ext cx="7543198" cy="1949948"/>
          </a:xfrm>
        </p:spPr>
        <p:txBody>
          <a:bodyPr/>
          <a:lstStyle/>
          <a:p>
            <a:r>
              <a:rPr lang="en-US" dirty="0"/>
              <a:t>Broadcast Receivers simply respond to broadcast messages from other applications or from the system itself. These messages are sometime called events or intents. For example, applications can also initiate broadcasts to let other applications know that some data has been downloaded to the device and is available for them to use, so this is broadcast receiver who will intercept this communication and will initiate appropriate action.</a:t>
            </a:r>
          </a:p>
        </p:txBody>
      </p:sp>
      <p:sp>
        <p:nvSpPr>
          <p:cNvPr id="4" name="Date Placeholder 3">
            <a:extLst>
              <a:ext uri="{FF2B5EF4-FFF2-40B4-BE49-F238E27FC236}">
                <a16:creationId xmlns:a16="http://schemas.microsoft.com/office/drawing/2014/main" id="{DF1E0C13-8B71-D543-A679-C307F1FB01EE}"/>
              </a:ext>
            </a:extLst>
          </p:cNvPr>
          <p:cNvSpPr>
            <a:spLocks noGrp="1"/>
          </p:cNvSpPr>
          <p:nvPr>
            <p:ph type="dt" sz="half" idx="16"/>
          </p:nvPr>
        </p:nvSpPr>
        <p:spPr/>
        <p:txBody>
          <a:bodyPr/>
          <a:lstStyle/>
          <a:p>
            <a:fld id="{AAC8EB75-20B8-FA41-8A25-CB9D4F4E068B}" type="datetime1">
              <a:rPr lang="en-IN" smtClean="0"/>
              <a:t>28/06/19</a:t>
            </a:fld>
            <a:endParaRPr lang="en-IN" dirty="0"/>
          </a:p>
        </p:txBody>
      </p:sp>
      <p:sp>
        <p:nvSpPr>
          <p:cNvPr id="5" name="Slide Number Placeholder 4">
            <a:extLst>
              <a:ext uri="{FF2B5EF4-FFF2-40B4-BE49-F238E27FC236}">
                <a16:creationId xmlns:a16="http://schemas.microsoft.com/office/drawing/2014/main" id="{3EEE84A8-FAB6-A440-8646-6584B204A516}"/>
              </a:ext>
            </a:extLst>
          </p:cNvPr>
          <p:cNvSpPr>
            <a:spLocks noGrp="1"/>
          </p:cNvSpPr>
          <p:nvPr>
            <p:ph type="sldNum" sz="quarter" idx="12"/>
          </p:nvPr>
        </p:nvSpPr>
        <p:spPr/>
        <p:txBody>
          <a:bodyPr/>
          <a:lstStyle/>
          <a:p>
            <a:fld id="{273EEA2F-D825-49D3-9C25-497F06EFD3F7}" type="slidenum">
              <a:rPr lang="en-IN" smtClean="0"/>
              <a:t>7</a:t>
            </a:fld>
            <a:endParaRPr lang="en-IN" dirty="0"/>
          </a:p>
        </p:txBody>
      </p:sp>
      <p:sp>
        <p:nvSpPr>
          <p:cNvPr id="6" name="Title 5">
            <a:extLst>
              <a:ext uri="{FF2B5EF4-FFF2-40B4-BE49-F238E27FC236}">
                <a16:creationId xmlns:a16="http://schemas.microsoft.com/office/drawing/2014/main" id="{CE1209E5-437F-4849-8C3D-3B0F9985F674}"/>
              </a:ext>
            </a:extLst>
          </p:cNvPr>
          <p:cNvSpPr>
            <a:spLocks noGrp="1"/>
          </p:cNvSpPr>
          <p:nvPr>
            <p:ph type="title"/>
          </p:nvPr>
        </p:nvSpPr>
        <p:spPr/>
        <p:txBody>
          <a:bodyPr/>
          <a:lstStyle/>
          <a:p>
            <a:r>
              <a:rPr lang="en-US" dirty="0"/>
              <a:t>Broadcast Receiver</a:t>
            </a:r>
          </a:p>
        </p:txBody>
      </p:sp>
    </p:spTree>
    <p:extLst>
      <p:ext uri="{BB962C8B-B14F-4D97-AF65-F5344CB8AC3E}">
        <p14:creationId xmlns:p14="http://schemas.microsoft.com/office/powerpoint/2010/main" val="3730608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6A37A9-57E5-744E-9606-B56B8D2CC94D}"/>
              </a:ext>
            </a:extLst>
          </p:cNvPr>
          <p:cNvSpPr>
            <a:spLocks noGrp="1"/>
          </p:cNvSpPr>
          <p:nvPr>
            <p:ph type="title"/>
          </p:nvPr>
        </p:nvSpPr>
        <p:spPr>
          <a:xfrm>
            <a:off x="2189100" y="2103791"/>
            <a:ext cx="5039472" cy="562407"/>
          </a:xfrm>
        </p:spPr>
        <p:txBody>
          <a:bodyPr/>
          <a:lstStyle/>
          <a:p>
            <a:r>
              <a:rPr lang="en-US" dirty="0"/>
              <a:t>Demo Broadcast Receiver</a:t>
            </a:r>
          </a:p>
        </p:txBody>
      </p:sp>
      <p:sp>
        <p:nvSpPr>
          <p:cNvPr id="4" name="Date Placeholder 3">
            <a:extLst>
              <a:ext uri="{FF2B5EF4-FFF2-40B4-BE49-F238E27FC236}">
                <a16:creationId xmlns:a16="http://schemas.microsoft.com/office/drawing/2014/main" id="{CEC6DFF6-BC0C-5245-A571-2FD90FDF9646}"/>
              </a:ext>
            </a:extLst>
          </p:cNvPr>
          <p:cNvSpPr>
            <a:spLocks noGrp="1"/>
          </p:cNvSpPr>
          <p:nvPr>
            <p:ph type="dt" sz="half" idx="10"/>
          </p:nvPr>
        </p:nvSpPr>
        <p:spPr/>
        <p:txBody>
          <a:bodyPr/>
          <a:lstStyle/>
          <a:p>
            <a:fld id="{AAC8EB75-20B8-FA41-8A25-CB9D4F4E068B}" type="datetime1">
              <a:rPr lang="en-IN" smtClean="0"/>
              <a:t>28/06/19</a:t>
            </a:fld>
            <a:endParaRPr lang="en-IN" dirty="0"/>
          </a:p>
        </p:txBody>
      </p:sp>
      <p:sp>
        <p:nvSpPr>
          <p:cNvPr id="5" name="Slide Number Placeholder 4">
            <a:extLst>
              <a:ext uri="{FF2B5EF4-FFF2-40B4-BE49-F238E27FC236}">
                <a16:creationId xmlns:a16="http://schemas.microsoft.com/office/drawing/2014/main" id="{A49DAD10-EAB3-E241-9413-99E41761D334}"/>
              </a:ext>
            </a:extLst>
          </p:cNvPr>
          <p:cNvSpPr>
            <a:spLocks noGrp="1"/>
          </p:cNvSpPr>
          <p:nvPr>
            <p:ph type="sldNum" sz="quarter" idx="12"/>
          </p:nvPr>
        </p:nvSpPr>
        <p:spPr/>
        <p:txBody>
          <a:bodyPr/>
          <a:lstStyle/>
          <a:p>
            <a:fld id="{273EEA2F-D825-49D3-9C25-497F06EFD3F7}" type="slidenum">
              <a:rPr lang="en-IN" smtClean="0"/>
              <a:t>8</a:t>
            </a:fld>
            <a:endParaRPr lang="en-IN" dirty="0"/>
          </a:p>
        </p:txBody>
      </p:sp>
    </p:spTree>
    <p:extLst>
      <p:ext uri="{BB962C8B-B14F-4D97-AF65-F5344CB8AC3E}">
        <p14:creationId xmlns:p14="http://schemas.microsoft.com/office/powerpoint/2010/main" val="3210668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6DE9F85-7A30-564F-A7BD-0D1F52157BC7}"/>
              </a:ext>
            </a:extLst>
          </p:cNvPr>
          <p:cNvSpPr>
            <a:spLocks noGrp="1"/>
          </p:cNvSpPr>
          <p:nvPr>
            <p:ph type="dt" sz="half" idx="10"/>
          </p:nvPr>
        </p:nvSpPr>
        <p:spPr/>
        <p:txBody>
          <a:bodyPr/>
          <a:lstStyle/>
          <a:p>
            <a:fld id="{7DD0C667-8BB3-D74C-86FC-7D0CD1167351}" type="datetime1">
              <a:rPr lang="en-IN" smtClean="0"/>
              <a:t>28/06/19</a:t>
            </a:fld>
            <a:endParaRPr lang="en-IN" dirty="0"/>
          </a:p>
        </p:txBody>
      </p:sp>
      <p:sp>
        <p:nvSpPr>
          <p:cNvPr id="5" name="Slide Number Placeholder 4">
            <a:extLst>
              <a:ext uri="{FF2B5EF4-FFF2-40B4-BE49-F238E27FC236}">
                <a16:creationId xmlns:a16="http://schemas.microsoft.com/office/drawing/2014/main" id="{B6CCC3B5-CA3D-844D-A81A-84C3E2A11622}"/>
              </a:ext>
            </a:extLst>
          </p:cNvPr>
          <p:cNvSpPr>
            <a:spLocks noGrp="1"/>
          </p:cNvSpPr>
          <p:nvPr>
            <p:ph type="sldNum" sz="quarter" idx="12"/>
          </p:nvPr>
        </p:nvSpPr>
        <p:spPr/>
        <p:txBody>
          <a:bodyPr/>
          <a:lstStyle/>
          <a:p>
            <a:fld id="{273EEA2F-D825-49D3-9C25-497F06EFD3F7}" type="slidenum">
              <a:rPr lang="en-IN" smtClean="0"/>
              <a:t>9</a:t>
            </a:fld>
            <a:endParaRPr lang="en-IN" dirty="0"/>
          </a:p>
        </p:txBody>
      </p:sp>
      <p:sp>
        <p:nvSpPr>
          <p:cNvPr id="6" name="Title 5">
            <a:extLst>
              <a:ext uri="{FF2B5EF4-FFF2-40B4-BE49-F238E27FC236}">
                <a16:creationId xmlns:a16="http://schemas.microsoft.com/office/drawing/2014/main" id="{A69EF62D-D255-7642-B23B-B61B28491091}"/>
              </a:ext>
            </a:extLst>
          </p:cNvPr>
          <p:cNvSpPr>
            <a:spLocks noGrp="1"/>
          </p:cNvSpPr>
          <p:nvPr>
            <p:ph type="title"/>
          </p:nvPr>
        </p:nvSpPr>
        <p:spPr/>
        <p:txBody>
          <a:bodyPr/>
          <a:lstStyle/>
          <a:p>
            <a:r>
              <a:rPr lang="en-US" dirty="0"/>
              <a:t>Persisting Data </a:t>
            </a:r>
          </a:p>
        </p:txBody>
      </p:sp>
      <p:sp>
        <p:nvSpPr>
          <p:cNvPr id="7" name="Rectangle 6">
            <a:extLst>
              <a:ext uri="{FF2B5EF4-FFF2-40B4-BE49-F238E27FC236}">
                <a16:creationId xmlns:a16="http://schemas.microsoft.com/office/drawing/2014/main" id="{02CFDD23-C530-FA41-8E5E-AA56758DEE2F}"/>
              </a:ext>
            </a:extLst>
          </p:cNvPr>
          <p:cNvSpPr/>
          <p:nvPr/>
        </p:nvSpPr>
        <p:spPr>
          <a:xfrm>
            <a:off x="211756" y="863590"/>
            <a:ext cx="8303594" cy="1754326"/>
          </a:xfrm>
          <a:prstGeom prst="rect">
            <a:avLst/>
          </a:prstGeom>
        </p:spPr>
        <p:txBody>
          <a:bodyPr wrap="square">
            <a:spAutoFit/>
          </a:bodyPr>
          <a:lstStyle/>
          <a:p>
            <a:r>
              <a:rPr lang="en-US" dirty="0"/>
              <a:t>The Android framework offers several options and strategies for persistence:</a:t>
            </a:r>
          </a:p>
          <a:p>
            <a:pPr marL="342900" indent="-342900">
              <a:buFont typeface="+mj-lt"/>
              <a:buAutoNum type="arabicPeriod"/>
            </a:pPr>
            <a:r>
              <a:rPr lang="en-US" dirty="0"/>
              <a:t>Shared Preferences - Easily save basic data as key-value pairs in a private persisted dictionary.</a:t>
            </a:r>
          </a:p>
          <a:p>
            <a:pPr marL="342900" indent="-342900">
              <a:buFont typeface="+mj-lt"/>
              <a:buAutoNum type="arabicPeriod"/>
            </a:pPr>
            <a:r>
              <a:rPr lang="en-US" dirty="0"/>
              <a:t>Local Files - Save arbitrary files to internal or external device storage.</a:t>
            </a:r>
          </a:p>
          <a:p>
            <a:pPr marL="342900" indent="-342900">
              <a:buFont typeface="+mj-lt"/>
              <a:buAutoNum type="arabicPeriod"/>
            </a:pPr>
            <a:r>
              <a:rPr lang="en-US" dirty="0"/>
              <a:t>SQLite Database - Persist data in tables within an application specific database.</a:t>
            </a:r>
          </a:p>
          <a:p>
            <a:pPr marL="342900" indent="-342900">
              <a:buFont typeface="+mj-lt"/>
              <a:buAutoNum type="arabicPeriod"/>
            </a:pPr>
            <a:r>
              <a:rPr lang="en-US" dirty="0"/>
              <a:t>ORM - Describe and persist model objects using a higher level query/update syntax.</a:t>
            </a:r>
          </a:p>
        </p:txBody>
      </p:sp>
    </p:spTree>
    <p:extLst>
      <p:ext uri="{BB962C8B-B14F-4D97-AF65-F5344CB8AC3E}">
        <p14:creationId xmlns:p14="http://schemas.microsoft.com/office/powerpoint/2010/main" val="2818344967"/>
      </p:ext>
    </p:extLst>
  </p:cSld>
  <p:clrMapOvr>
    <a:masterClrMapping/>
  </p:clrMapOvr>
</p:sld>
</file>

<file path=ppt/theme/theme1.xml><?xml version="1.0" encoding="utf-8"?>
<a:theme xmlns:a="http://schemas.openxmlformats.org/drawingml/2006/main" name="MASTER_UPGRAD">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A0B7D4BF-F823-4A60-AE97-D3B3BE85E950}" vid="{1ADBB6A7-6E7E-4ADD-AD9D-36AA95C6FA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MASTER_UPGRAD</Template>
  <TotalTime>23183</TotalTime>
  <Words>109</Words>
  <Application>Microsoft Macintosh PowerPoint</Application>
  <PresentationFormat>On-screen Show (16:9)</PresentationFormat>
  <Paragraphs>63</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Helvetica Neue</vt:lpstr>
      <vt:lpstr>Neue Plak</vt:lpstr>
      <vt:lpstr>Proxima Nova</vt:lpstr>
      <vt:lpstr>Proxima Nova Light</vt:lpstr>
      <vt:lpstr>Proxima Nova Rg</vt:lpstr>
      <vt:lpstr>Roboto Cn</vt:lpstr>
      <vt:lpstr>MASTER_UPGRAD</vt:lpstr>
      <vt:lpstr>PowerPoint Presentation</vt:lpstr>
      <vt:lpstr>PowerPoint Presentation</vt:lpstr>
      <vt:lpstr>PowerPoint Presentation</vt:lpstr>
      <vt:lpstr>PowerPoint Presentation</vt:lpstr>
      <vt:lpstr>Service</vt:lpstr>
      <vt:lpstr>Demo Service</vt:lpstr>
      <vt:lpstr>Broadcast Receiver</vt:lpstr>
      <vt:lpstr>Demo Broadcast Receiver</vt:lpstr>
      <vt:lpstr>Persisting Data </vt:lpstr>
      <vt:lpstr>Use Cases</vt:lpstr>
      <vt:lpstr>SQL Lite</vt:lpstr>
      <vt:lpstr>Demo SQL Lite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harsh.asiwal@gmail.com</dc:creator>
  <cp:lastModifiedBy>Rohit Jain</cp:lastModifiedBy>
  <cp:revision>395</cp:revision>
  <dcterms:created xsi:type="dcterms:W3CDTF">2019-01-02T10:18:22Z</dcterms:created>
  <dcterms:modified xsi:type="dcterms:W3CDTF">2019-06-28T11:15:04Z</dcterms:modified>
</cp:coreProperties>
</file>