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286" r:id="rId4"/>
    <p:sldId id="342" r:id="rId5"/>
    <p:sldId id="371" r:id="rId6"/>
    <p:sldId id="372" r:id="rId7"/>
    <p:sldId id="373" r:id="rId8"/>
    <p:sldId id="374" r:id="rId9"/>
    <p:sldId id="29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0" autoAdjust="0"/>
    <p:restoredTop sz="95690"/>
  </p:normalViewPr>
  <p:slideViewPr>
    <p:cSldViewPr snapToGrid="0" showGuides="1">
      <p:cViewPr varScale="1">
        <p:scale>
          <a:sx n="133" d="100"/>
          <a:sy n="133" d="100"/>
        </p:scale>
        <p:origin x="20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02/07/19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02/07/19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02/07/19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02/07/19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02/07/19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733779" y="1063036"/>
            <a:ext cx="3133209" cy="16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 Android</a:t>
            </a:r>
            <a:endParaRPr dirty="0">
              <a:solidFill>
                <a:schemeClr val="lt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Data Storage I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Rohit Jain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02/07/19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the last class we covered…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Android| Java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BD00-3737-5A4A-AB6A-F32B7085D56F}"/>
              </a:ext>
            </a:extLst>
          </p:cNvPr>
          <p:cNvSpPr txBox="1"/>
          <p:nvPr/>
        </p:nvSpPr>
        <p:spPr>
          <a:xfrm>
            <a:off x="1126962" y="1552653"/>
            <a:ext cx="61717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Broadcast Receivers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02/07/19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Android| Java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BD00-3737-5A4A-AB6A-F32B7085D56F}"/>
              </a:ext>
            </a:extLst>
          </p:cNvPr>
          <p:cNvSpPr txBox="1"/>
          <p:nvPr/>
        </p:nvSpPr>
        <p:spPr>
          <a:xfrm>
            <a:off x="1203964" y="1504526"/>
            <a:ext cx="61717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</a:t>
            </a:r>
            <a:r>
              <a:rPr lang="en-US" dirty="0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lite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a library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6154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E9F85-7A30-564F-A7BD-0D1F5215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CC3B5-CA3D-844D-A81A-84C3E2A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EF62D-D255-7642-B23B-B61B2849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FDD23-C530-FA41-8E5E-AA56758DEE2F}"/>
              </a:ext>
            </a:extLst>
          </p:cNvPr>
          <p:cNvSpPr/>
          <p:nvPr/>
        </p:nvSpPr>
        <p:spPr>
          <a:xfrm>
            <a:off x="211756" y="863590"/>
            <a:ext cx="8303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Android framework offers several options and strategies for persistence: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Shared Preferences - Easily save basic data as key-value pairs in a private persisted dictionary.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Local Files - Save arbitrary files to internal or external device storage.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SQLite Database - Persist data in tables within an application specific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ORM - Describe and persist model objects using a higher level query/update syntax.</a:t>
            </a:r>
          </a:p>
        </p:txBody>
      </p:sp>
    </p:spTree>
    <p:extLst>
      <p:ext uri="{BB962C8B-B14F-4D97-AF65-F5344CB8AC3E}">
        <p14:creationId xmlns:p14="http://schemas.microsoft.com/office/powerpoint/2010/main" val="28183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1EC11-9F25-9A4A-94AB-B560DDDA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02/07/19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1E1E8-5BD6-7849-814D-3D1C776A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D912C-275D-EA41-97B1-51ECCDD5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DBA13-1665-4248-928E-F4F277A7E732}"/>
              </a:ext>
            </a:extLst>
          </p:cNvPr>
          <p:cNvSpPr/>
          <p:nvPr/>
        </p:nvSpPr>
        <p:spPr>
          <a:xfrm>
            <a:off x="316679" y="1737355"/>
            <a:ext cx="857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Each storage option has typical associated use cases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333333"/>
                </a:solidFill>
                <a:latin typeface="Helvetica Neue" panose="02000503000000020004" pitchFamily="2" charset="0"/>
              </a:rPr>
              <a:t>Shared Preferences</a:t>
            </a: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 - Used for app preferences, keys and session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333333"/>
                </a:solidFill>
                <a:latin typeface="Helvetica Neue" panose="02000503000000020004" pitchFamily="2" charset="0"/>
              </a:rPr>
              <a:t>Local Files</a:t>
            </a: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 - Often used for blob data or data file caches (</a:t>
            </a:r>
            <a:r>
              <a:rPr lang="en-I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i.e</a:t>
            </a: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 disk image cache)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333333"/>
                </a:solidFill>
                <a:latin typeface="Helvetica Neue" panose="02000503000000020004" pitchFamily="2" charset="0"/>
              </a:rPr>
              <a:t>SQLite Database</a:t>
            </a: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 - Used for complex local data manipulation or for raw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333333"/>
                </a:solidFill>
                <a:latin typeface="Helvetica Neue" panose="02000503000000020004" pitchFamily="2" charset="0"/>
              </a:rPr>
              <a:t>ORM</a:t>
            </a: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 - Used to store simple relational data locally to reduce SQL boilerplate</a:t>
            </a: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F9414-742B-D14E-922E-5EDD2112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02/07/19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4093A-4ECC-0F48-8C14-40CAA0C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0297B-F101-3C45-AA42-26449642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52B00-E11C-2541-86F2-DD9D700A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66273"/>
            <a:ext cx="7896518" cy="38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5934F-05A0-1A4F-B041-6369E34A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69" y="2290546"/>
            <a:ext cx="3557181" cy="562407"/>
          </a:xfrm>
        </p:spPr>
        <p:txBody>
          <a:bodyPr/>
          <a:lstStyle/>
          <a:p>
            <a:r>
              <a:rPr lang="en-US" dirty="0"/>
              <a:t>Demo SQL Lite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8A4B-B772-2B42-B7F1-FE72E045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02/07/19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78A5F-0606-FB48-8A51-C36D9425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02/07/19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23392</TotalTime>
  <Words>92</Words>
  <Application>Microsoft Macintosh PowerPoint</Application>
  <PresentationFormat>On-screen Show (16:9)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 Neue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Persisting Data </vt:lpstr>
      <vt:lpstr>Use Cases</vt:lpstr>
      <vt:lpstr>SQL Lite</vt:lpstr>
      <vt:lpstr>Demo SQL Lite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Rohit Jain</cp:lastModifiedBy>
  <cp:revision>399</cp:revision>
  <dcterms:created xsi:type="dcterms:W3CDTF">2019-01-02T10:18:22Z</dcterms:created>
  <dcterms:modified xsi:type="dcterms:W3CDTF">2019-07-02T16:43:03Z</dcterms:modified>
</cp:coreProperties>
</file>