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handoutMasterIdLst>
    <p:handoutMasterId r:id="rId18"/>
  </p:handoutMasterIdLst>
  <p:sldIdLst>
    <p:sldId id="276" r:id="rId2"/>
    <p:sldId id="270" r:id="rId3"/>
    <p:sldId id="300" r:id="rId4"/>
    <p:sldId id="304" r:id="rId5"/>
    <p:sldId id="278" r:id="rId6"/>
    <p:sldId id="277" r:id="rId7"/>
    <p:sldId id="279" r:id="rId8"/>
    <p:sldId id="301" r:id="rId9"/>
    <p:sldId id="280" r:id="rId10"/>
    <p:sldId id="305" r:id="rId11"/>
    <p:sldId id="281" r:id="rId12"/>
    <p:sldId id="283" r:id="rId13"/>
    <p:sldId id="302" r:id="rId14"/>
    <p:sldId id="299" r:id="rId15"/>
    <p:sldId id="28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Slide" id="{D8E851F1-24E2-44F6-A0FD-A611BFB23DA9}">
          <p14:sldIdLst>
            <p14:sldId id="276"/>
          </p14:sldIdLst>
        </p14:section>
        <p14:section name="Introduction" id="{730D2F06-4F96-4C6F-B3C5-C3F7CC8E4672}">
          <p14:sldIdLst>
            <p14:sldId id="270"/>
          </p14:sldIdLst>
        </p14:section>
        <p14:section name="Quality Control" id="{F3833247-36B6-4ABC-B1F5-0FC1C0BA6FAA}">
          <p14:sldIdLst>
            <p14:sldId id="300"/>
          </p14:sldIdLst>
        </p14:section>
        <p14:section name="Main Work" id="{EF6C0E28-555D-4E70-B07E-0CF7C4B61C30}">
          <p14:sldIdLst>
            <p14:sldId id="304"/>
            <p14:sldId id="278"/>
            <p14:sldId id="277"/>
            <p14:sldId id="279"/>
            <p14:sldId id="301"/>
            <p14:sldId id="280"/>
            <p14:sldId id="305"/>
            <p14:sldId id="281"/>
            <p14:sldId id="283"/>
            <p14:sldId id="302"/>
          </p14:sldIdLst>
        </p14:section>
        <p14:section name="references" id="{A79BAA29-813D-4E48-ADA4-80A967AFEE24}">
          <p14:sldIdLst>
            <p14:sldId id="299"/>
          </p14:sldIdLst>
        </p14:section>
        <p14:section name="last slide" id="{7D7459DC-FA38-4116-A24C-85BD04850058}">
          <p14:sldIdLst>
            <p14:sldId id="282"/>
          </p14:sldIdLst>
        </p14:section>
        <p14:section name="Others" id="{1AABF49D-6F19-4A01-8054-006214CB67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0000"/>
    <a:srgbClr val="43CEFF"/>
    <a:srgbClr val="3121A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2DC923-CC3A-4127-A6DB-762A20555768}" v="4253" dt="2023-11-07T05:55:42.449"/>
    <p1510:client id="{2E754317-62B6-4016-A659-6976A93A15E9}" v="1744" dt="2023-11-07T09:05:25.130"/>
    <p1510:client id="{4F9CAA59-78F5-4DA8-A5EF-6852721A9871}" v="58" dt="2023-11-06T19:53:18.152"/>
    <p1510:client id="{A4FF10D4-B635-418B-8EC2-00ECD9D97E2F}" v="5" dt="2023-11-06T15:23:16.790"/>
    <p1510:client id="{E33BBC51-80CA-4854-8656-D7BF17BD316D}" v="26" dt="2023-11-06T22:33:13.400"/>
    <p1510:client id="{F3B54CEC-565C-461E-9DC6-990808722F35}" v="19" dt="2023-11-06T12:54:17.9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140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 TEJ" userId="f758d6616900c000" providerId="Windows Live" clId="Web-{E33BBC51-80CA-4854-8656-D7BF17BD316D}"/>
    <pc:docChg chg="modSld">
      <pc:chgData name="RAVI TEJ" userId="f758d6616900c000" providerId="Windows Live" clId="Web-{E33BBC51-80CA-4854-8656-D7BF17BD316D}" dt="2023-11-06T22:33:13.400" v="23" actId="20577"/>
      <pc:docMkLst>
        <pc:docMk/>
      </pc:docMkLst>
      <pc:sldChg chg="modSp">
        <pc:chgData name="RAVI TEJ" userId="f758d6616900c000" providerId="Windows Live" clId="Web-{E33BBC51-80CA-4854-8656-D7BF17BD316D}" dt="2023-11-06T22:32:10.506" v="7" actId="20577"/>
        <pc:sldMkLst>
          <pc:docMk/>
          <pc:sldMk cId="1331661725" sldId="277"/>
        </pc:sldMkLst>
        <pc:spChg chg="mod">
          <ac:chgData name="RAVI TEJ" userId="f758d6616900c000" providerId="Windows Live" clId="Web-{E33BBC51-80CA-4854-8656-D7BF17BD316D}" dt="2023-11-06T22:32:10.506" v="7" actId="20577"/>
          <ac:spMkLst>
            <pc:docMk/>
            <pc:sldMk cId="1331661725" sldId="277"/>
            <ac:spMk id="5" creationId="{CCEA818A-2D3A-9769-EEA0-D187C23E1307}"/>
          </ac:spMkLst>
        </pc:spChg>
      </pc:sldChg>
      <pc:sldChg chg="modSp">
        <pc:chgData name="RAVI TEJ" userId="f758d6616900c000" providerId="Windows Live" clId="Web-{E33BBC51-80CA-4854-8656-D7BF17BD316D}" dt="2023-11-06T22:31:53.756" v="5" actId="20577"/>
        <pc:sldMkLst>
          <pc:docMk/>
          <pc:sldMk cId="3155893822" sldId="278"/>
        </pc:sldMkLst>
        <pc:spChg chg="mod">
          <ac:chgData name="RAVI TEJ" userId="f758d6616900c000" providerId="Windows Live" clId="Web-{E33BBC51-80CA-4854-8656-D7BF17BD316D}" dt="2023-11-06T22:31:53.756" v="5" actId="20577"/>
          <ac:spMkLst>
            <pc:docMk/>
            <pc:sldMk cId="3155893822" sldId="278"/>
            <ac:spMk id="5" creationId="{CCEA818A-2D3A-9769-EEA0-D187C23E1307}"/>
          </ac:spMkLst>
        </pc:spChg>
      </pc:sldChg>
      <pc:sldChg chg="modSp">
        <pc:chgData name="RAVI TEJ" userId="f758d6616900c000" providerId="Windows Live" clId="Web-{E33BBC51-80CA-4854-8656-D7BF17BD316D}" dt="2023-11-06T22:32:15.789" v="8" actId="20577"/>
        <pc:sldMkLst>
          <pc:docMk/>
          <pc:sldMk cId="1226965915" sldId="279"/>
        </pc:sldMkLst>
        <pc:spChg chg="mod">
          <ac:chgData name="RAVI TEJ" userId="f758d6616900c000" providerId="Windows Live" clId="Web-{E33BBC51-80CA-4854-8656-D7BF17BD316D}" dt="2023-11-06T22:32:15.789" v="8" actId="20577"/>
          <ac:spMkLst>
            <pc:docMk/>
            <pc:sldMk cId="1226965915" sldId="279"/>
            <ac:spMk id="5" creationId="{CCEA818A-2D3A-9769-EEA0-D187C23E1307}"/>
          </ac:spMkLst>
        </pc:spChg>
      </pc:sldChg>
      <pc:sldChg chg="modSp">
        <pc:chgData name="RAVI TEJ" userId="f758d6616900c000" providerId="Windows Live" clId="Web-{E33BBC51-80CA-4854-8656-D7BF17BD316D}" dt="2023-11-06T22:32:27.039" v="11" actId="20577"/>
        <pc:sldMkLst>
          <pc:docMk/>
          <pc:sldMk cId="3443366063" sldId="280"/>
        </pc:sldMkLst>
        <pc:spChg chg="mod">
          <ac:chgData name="RAVI TEJ" userId="f758d6616900c000" providerId="Windows Live" clId="Web-{E33BBC51-80CA-4854-8656-D7BF17BD316D}" dt="2023-11-06T22:32:27.039" v="11" actId="20577"/>
          <ac:spMkLst>
            <pc:docMk/>
            <pc:sldMk cId="3443366063" sldId="280"/>
            <ac:spMk id="5" creationId="{CCEA818A-2D3A-9769-EEA0-D187C23E1307}"/>
          </ac:spMkLst>
        </pc:spChg>
      </pc:sldChg>
      <pc:sldChg chg="modSp">
        <pc:chgData name="RAVI TEJ" userId="f758d6616900c000" providerId="Windows Live" clId="Web-{E33BBC51-80CA-4854-8656-D7BF17BD316D}" dt="2023-11-06T22:32:39.211" v="14" actId="20577"/>
        <pc:sldMkLst>
          <pc:docMk/>
          <pc:sldMk cId="546686337" sldId="281"/>
        </pc:sldMkLst>
        <pc:spChg chg="mod">
          <ac:chgData name="RAVI TEJ" userId="f758d6616900c000" providerId="Windows Live" clId="Web-{E33BBC51-80CA-4854-8656-D7BF17BD316D}" dt="2023-11-06T22:32:39.211" v="14" actId="20577"/>
          <ac:spMkLst>
            <pc:docMk/>
            <pc:sldMk cId="546686337" sldId="281"/>
            <ac:spMk id="5" creationId="{CCEA818A-2D3A-9769-EEA0-D187C23E1307}"/>
          </ac:spMkLst>
        </pc:spChg>
      </pc:sldChg>
      <pc:sldChg chg="modSp">
        <pc:chgData name="RAVI TEJ" userId="f758d6616900c000" providerId="Windows Live" clId="Web-{E33BBC51-80CA-4854-8656-D7BF17BD316D}" dt="2023-11-06T22:33:13.400" v="23" actId="20577"/>
        <pc:sldMkLst>
          <pc:docMk/>
          <pc:sldMk cId="507518581" sldId="282"/>
        </pc:sldMkLst>
        <pc:spChg chg="mod">
          <ac:chgData name="RAVI TEJ" userId="f758d6616900c000" providerId="Windows Live" clId="Web-{E33BBC51-80CA-4854-8656-D7BF17BD316D}" dt="2023-11-06T22:33:13.400" v="23" actId="20577"/>
          <ac:spMkLst>
            <pc:docMk/>
            <pc:sldMk cId="507518581" sldId="282"/>
            <ac:spMk id="5" creationId="{CCEA818A-2D3A-9769-EEA0-D187C23E1307}"/>
          </ac:spMkLst>
        </pc:spChg>
      </pc:sldChg>
      <pc:sldChg chg="modSp">
        <pc:chgData name="RAVI TEJ" userId="f758d6616900c000" providerId="Windows Live" clId="Web-{E33BBC51-80CA-4854-8656-D7BF17BD316D}" dt="2023-11-06T22:32:48.040" v="16" actId="20577"/>
        <pc:sldMkLst>
          <pc:docMk/>
          <pc:sldMk cId="3755189960" sldId="283"/>
        </pc:sldMkLst>
        <pc:spChg chg="mod">
          <ac:chgData name="RAVI TEJ" userId="f758d6616900c000" providerId="Windows Live" clId="Web-{E33BBC51-80CA-4854-8656-D7BF17BD316D}" dt="2023-11-06T22:32:48.040" v="16" actId="20577"/>
          <ac:spMkLst>
            <pc:docMk/>
            <pc:sldMk cId="3755189960" sldId="283"/>
            <ac:spMk id="5" creationId="{CCEA818A-2D3A-9769-EEA0-D187C23E1307}"/>
          </ac:spMkLst>
        </pc:spChg>
      </pc:sldChg>
      <pc:sldChg chg="modSp">
        <pc:chgData name="RAVI TEJ" userId="f758d6616900c000" providerId="Windows Live" clId="Web-{E33BBC51-80CA-4854-8656-D7BF17BD316D}" dt="2023-11-06T22:33:09.431" v="22" actId="20577"/>
        <pc:sldMkLst>
          <pc:docMk/>
          <pc:sldMk cId="3476499450" sldId="299"/>
        </pc:sldMkLst>
        <pc:spChg chg="mod">
          <ac:chgData name="RAVI TEJ" userId="f758d6616900c000" providerId="Windows Live" clId="Web-{E33BBC51-80CA-4854-8656-D7BF17BD316D}" dt="2023-11-06T22:33:09.431" v="22" actId="20577"/>
          <ac:spMkLst>
            <pc:docMk/>
            <pc:sldMk cId="3476499450" sldId="299"/>
            <ac:spMk id="5" creationId="{CCEA818A-2D3A-9769-EEA0-D187C23E1307}"/>
          </ac:spMkLst>
        </pc:spChg>
      </pc:sldChg>
      <pc:sldChg chg="modSp">
        <pc:chgData name="RAVI TEJ" userId="f758d6616900c000" providerId="Windows Live" clId="Web-{E33BBC51-80CA-4854-8656-D7BF17BD316D}" dt="2023-11-06T22:31:33.661" v="1" actId="20577"/>
        <pc:sldMkLst>
          <pc:docMk/>
          <pc:sldMk cId="368770399" sldId="300"/>
        </pc:sldMkLst>
        <pc:spChg chg="mod">
          <ac:chgData name="RAVI TEJ" userId="f758d6616900c000" providerId="Windows Live" clId="Web-{E33BBC51-80CA-4854-8656-D7BF17BD316D}" dt="2023-11-06T22:31:33.661" v="1" actId="20577"/>
          <ac:spMkLst>
            <pc:docMk/>
            <pc:sldMk cId="368770399" sldId="300"/>
            <ac:spMk id="5" creationId="{CCEA818A-2D3A-9769-EEA0-D187C23E1307}"/>
          </ac:spMkLst>
        </pc:spChg>
      </pc:sldChg>
      <pc:sldChg chg="modSp">
        <pc:chgData name="RAVI TEJ" userId="f758d6616900c000" providerId="Windows Live" clId="Web-{E33BBC51-80CA-4854-8656-D7BF17BD316D}" dt="2023-11-06T22:32:23.195" v="10" actId="20577"/>
        <pc:sldMkLst>
          <pc:docMk/>
          <pc:sldMk cId="1349545728" sldId="301"/>
        </pc:sldMkLst>
        <pc:spChg chg="mod">
          <ac:chgData name="RAVI TEJ" userId="f758d6616900c000" providerId="Windows Live" clId="Web-{E33BBC51-80CA-4854-8656-D7BF17BD316D}" dt="2023-11-06T22:32:23.195" v="10" actId="20577"/>
          <ac:spMkLst>
            <pc:docMk/>
            <pc:sldMk cId="1349545728" sldId="301"/>
            <ac:spMk id="5" creationId="{CCEA818A-2D3A-9769-EEA0-D187C23E1307}"/>
          </ac:spMkLst>
        </pc:spChg>
      </pc:sldChg>
      <pc:sldChg chg="addSp delSp modSp">
        <pc:chgData name="RAVI TEJ" userId="f758d6616900c000" providerId="Windows Live" clId="Web-{E33BBC51-80CA-4854-8656-D7BF17BD316D}" dt="2023-11-06T22:32:58.931" v="20" actId="20577"/>
        <pc:sldMkLst>
          <pc:docMk/>
          <pc:sldMk cId="520955336" sldId="302"/>
        </pc:sldMkLst>
        <pc:spChg chg="add del mod">
          <ac:chgData name="RAVI TEJ" userId="f758d6616900c000" providerId="Windows Live" clId="Web-{E33BBC51-80CA-4854-8656-D7BF17BD316D}" dt="2023-11-06T22:32:58.931" v="20" actId="20577"/>
          <ac:spMkLst>
            <pc:docMk/>
            <pc:sldMk cId="520955336" sldId="302"/>
            <ac:spMk id="5" creationId="{CCEA818A-2D3A-9769-EEA0-D187C23E1307}"/>
          </ac:spMkLst>
        </pc:spChg>
      </pc:sldChg>
      <pc:sldChg chg="modSp">
        <pc:chgData name="RAVI TEJ" userId="f758d6616900c000" providerId="Windows Live" clId="Web-{E33BBC51-80CA-4854-8656-D7BF17BD316D}" dt="2023-11-06T22:31:38.443" v="3" actId="20577"/>
        <pc:sldMkLst>
          <pc:docMk/>
          <pc:sldMk cId="1786709899" sldId="304"/>
        </pc:sldMkLst>
        <pc:spChg chg="mod">
          <ac:chgData name="RAVI TEJ" userId="f758d6616900c000" providerId="Windows Live" clId="Web-{E33BBC51-80CA-4854-8656-D7BF17BD316D}" dt="2023-11-06T22:31:38.443" v="3" actId="20577"/>
          <ac:spMkLst>
            <pc:docMk/>
            <pc:sldMk cId="1786709899" sldId="304"/>
            <ac:spMk id="5" creationId="{CCEA818A-2D3A-9769-EEA0-D187C23E1307}"/>
          </ac:spMkLst>
        </pc:spChg>
      </pc:sldChg>
      <pc:sldChg chg="modSp">
        <pc:chgData name="RAVI TEJ" userId="f758d6616900c000" providerId="Windows Live" clId="Web-{E33BBC51-80CA-4854-8656-D7BF17BD316D}" dt="2023-11-06T22:32:32.789" v="12" actId="20577"/>
        <pc:sldMkLst>
          <pc:docMk/>
          <pc:sldMk cId="611508809" sldId="305"/>
        </pc:sldMkLst>
        <pc:spChg chg="mod">
          <ac:chgData name="RAVI TEJ" userId="f758d6616900c000" providerId="Windows Live" clId="Web-{E33BBC51-80CA-4854-8656-D7BF17BD316D}" dt="2023-11-06T22:32:32.789" v="12" actId="20577"/>
          <ac:spMkLst>
            <pc:docMk/>
            <pc:sldMk cId="611508809" sldId="305"/>
            <ac:spMk id="5" creationId="{CCEA818A-2D3A-9769-EEA0-D187C23E1307}"/>
          </ac:spMkLst>
        </pc:spChg>
      </pc:sldChg>
    </pc:docChg>
  </pc:docChgLst>
  <pc:docChgLst>
    <pc:chgData name="Sushanta Ghosh" userId="0cfa9795a9ab12dc" providerId="LiveId" clId="{092DC923-CC3A-4127-A6DB-762A20555768}"/>
    <pc:docChg chg="undo custSel addSld delSld modSld sldOrd addSection delSection modSection">
      <pc:chgData name="Sushanta Ghosh" userId="0cfa9795a9ab12dc" providerId="LiveId" clId="{092DC923-CC3A-4127-A6DB-762A20555768}" dt="2023-11-07T05:55:42.449" v="4270" actId="1038"/>
      <pc:docMkLst>
        <pc:docMk/>
      </pc:docMkLst>
      <pc:sldChg chg="modSp mod ord">
        <pc:chgData name="Sushanta Ghosh" userId="0cfa9795a9ab12dc" providerId="LiveId" clId="{092DC923-CC3A-4127-A6DB-762A20555768}" dt="2023-11-06T13:50:13.442" v="167"/>
        <pc:sldMkLst>
          <pc:docMk/>
          <pc:sldMk cId="3984962109" sldId="256"/>
        </pc:sldMkLst>
        <pc:spChg chg="mod">
          <ac:chgData name="Sushanta Ghosh" userId="0cfa9795a9ab12dc" providerId="LiveId" clId="{092DC923-CC3A-4127-A6DB-762A20555768}" dt="2023-11-06T13:48:02.089" v="130" actId="20577"/>
          <ac:spMkLst>
            <pc:docMk/>
            <pc:sldMk cId="3984962109" sldId="256"/>
            <ac:spMk id="11" creationId="{46655D76-1B1C-03C0-EF72-08BFBEFFD818}"/>
          </ac:spMkLst>
        </pc:spChg>
        <pc:spChg chg="mod">
          <ac:chgData name="Sushanta Ghosh" userId="0cfa9795a9ab12dc" providerId="LiveId" clId="{092DC923-CC3A-4127-A6DB-762A20555768}" dt="2023-11-06T13:48:11.509" v="141" actId="20577"/>
          <ac:spMkLst>
            <pc:docMk/>
            <pc:sldMk cId="3984962109" sldId="256"/>
            <ac:spMk id="12" creationId="{3A195378-A0D6-C1AB-9659-1F9A80DA7AB3}"/>
          </ac:spMkLst>
        </pc:spChg>
        <pc:spChg chg="mod">
          <ac:chgData name="Sushanta Ghosh" userId="0cfa9795a9ab12dc" providerId="LiveId" clId="{092DC923-CC3A-4127-A6DB-762A20555768}" dt="2023-11-06T13:48:18.474" v="155" actId="20577"/>
          <ac:spMkLst>
            <pc:docMk/>
            <pc:sldMk cId="3984962109" sldId="256"/>
            <ac:spMk id="13" creationId="{1FF0D884-4AE5-F111-D1EF-1C1A6415F9FF}"/>
          </ac:spMkLst>
        </pc:spChg>
      </pc:sldChg>
      <pc:sldChg chg="del">
        <pc:chgData name="Sushanta Ghosh" userId="0cfa9795a9ab12dc" providerId="LiveId" clId="{092DC923-CC3A-4127-A6DB-762A20555768}" dt="2023-11-07T05:03:12.016" v="3806" actId="47"/>
        <pc:sldMkLst>
          <pc:docMk/>
          <pc:sldMk cId="3391767701" sldId="257"/>
        </pc:sldMkLst>
      </pc:sldChg>
      <pc:sldChg chg="del">
        <pc:chgData name="Sushanta Ghosh" userId="0cfa9795a9ab12dc" providerId="LiveId" clId="{092DC923-CC3A-4127-A6DB-762A20555768}" dt="2023-11-07T05:03:09.646" v="3805" actId="47"/>
        <pc:sldMkLst>
          <pc:docMk/>
          <pc:sldMk cId="669961960" sldId="267"/>
        </pc:sldMkLst>
      </pc:sldChg>
      <pc:sldChg chg="modSp mod">
        <pc:chgData name="Sushanta Ghosh" userId="0cfa9795a9ab12dc" providerId="LiveId" clId="{092DC923-CC3A-4127-A6DB-762A20555768}" dt="2023-11-06T14:58:29.297" v="692" actId="20577"/>
        <pc:sldMkLst>
          <pc:docMk/>
          <pc:sldMk cId="797021078" sldId="270"/>
        </pc:sldMkLst>
        <pc:spChg chg="mod">
          <ac:chgData name="Sushanta Ghosh" userId="0cfa9795a9ab12dc" providerId="LiveId" clId="{092DC923-CC3A-4127-A6DB-762A20555768}" dt="2023-11-06T13:53:47.016" v="207" actId="207"/>
          <ac:spMkLst>
            <pc:docMk/>
            <pc:sldMk cId="797021078" sldId="270"/>
            <ac:spMk id="2" creationId="{673C3610-A805-257C-4C06-56A582978F62}"/>
          </ac:spMkLst>
        </pc:spChg>
        <pc:spChg chg="mod">
          <ac:chgData name="Sushanta Ghosh" userId="0cfa9795a9ab12dc" providerId="LiveId" clId="{092DC923-CC3A-4127-A6DB-762A20555768}" dt="2023-11-06T13:55:58.663" v="213" actId="20577"/>
          <ac:spMkLst>
            <pc:docMk/>
            <pc:sldMk cId="797021078" sldId="270"/>
            <ac:spMk id="5" creationId="{CCEA818A-2D3A-9769-EEA0-D187C23E1307}"/>
          </ac:spMkLst>
        </pc:spChg>
        <pc:spChg chg="mod">
          <ac:chgData name="Sushanta Ghosh" userId="0cfa9795a9ab12dc" providerId="LiveId" clId="{092DC923-CC3A-4127-A6DB-762A20555768}" dt="2023-11-06T14:16:58.573" v="515" actId="1037"/>
          <ac:spMkLst>
            <pc:docMk/>
            <pc:sldMk cId="797021078" sldId="270"/>
            <ac:spMk id="12" creationId="{B171E850-C710-EA39-CD05-05361A710B72}"/>
          </ac:spMkLst>
        </pc:spChg>
        <pc:spChg chg="mod">
          <ac:chgData name="Sushanta Ghosh" userId="0cfa9795a9ab12dc" providerId="LiveId" clId="{092DC923-CC3A-4127-A6DB-762A20555768}" dt="2023-11-06T14:17:26.774" v="516" actId="14100"/>
          <ac:spMkLst>
            <pc:docMk/>
            <pc:sldMk cId="797021078" sldId="270"/>
            <ac:spMk id="13" creationId="{10EDB4EF-BA97-FE51-C454-82EACC158B12}"/>
          </ac:spMkLst>
        </pc:spChg>
        <pc:spChg chg="mod">
          <ac:chgData name="Sushanta Ghosh" userId="0cfa9795a9ab12dc" providerId="LiveId" clId="{092DC923-CC3A-4127-A6DB-762A20555768}" dt="2023-11-06T14:16:44.098" v="456" actId="1037"/>
          <ac:spMkLst>
            <pc:docMk/>
            <pc:sldMk cId="797021078" sldId="270"/>
            <ac:spMk id="15" creationId="{3932ADB9-A654-7200-0B9F-0C4EA51A7191}"/>
          </ac:spMkLst>
        </pc:spChg>
        <pc:spChg chg="mod">
          <ac:chgData name="Sushanta Ghosh" userId="0cfa9795a9ab12dc" providerId="LiveId" clId="{092DC923-CC3A-4127-A6DB-762A20555768}" dt="2023-11-06T14:11:20.184" v="298" actId="123"/>
          <ac:spMkLst>
            <pc:docMk/>
            <pc:sldMk cId="797021078" sldId="270"/>
            <ac:spMk id="17" creationId="{215BDC89-AE5F-167A-FF54-3F9B2E350402}"/>
          </ac:spMkLst>
        </pc:spChg>
        <pc:spChg chg="mod">
          <ac:chgData name="Sushanta Ghosh" userId="0cfa9795a9ab12dc" providerId="LiveId" clId="{092DC923-CC3A-4127-A6DB-762A20555768}" dt="2023-11-06T14:58:29.297" v="692" actId="20577"/>
          <ac:spMkLst>
            <pc:docMk/>
            <pc:sldMk cId="797021078" sldId="270"/>
            <ac:spMk id="21" creationId="{DDF83F67-7902-E84F-6118-16DEF5A36AC7}"/>
          </ac:spMkLst>
        </pc:spChg>
        <pc:picChg chg="mod">
          <ac:chgData name="Sushanta Ghosh" userId="0cfa9795a9ab12dc" providerId="LiveId" clId="{092DC923-CC3A-4127-A6DB-762A20555768}" dt="2023-11-06T14:16:02.913" v="398" actId="1038"/>
          <ac:picMkLst>
            <pc:docMk/>
            <pc:sldMk cId="797021078" sldId="270"/>
            <ac:picMk id="6" creationId="{D9AF774E-CC34-3F74-6C94-BC5FA0020414}"/>
          </ac:picMkLst>
        </pc:picChg>
      </pc:sldChg>
      <pc:sldChg chg="addSp modSp add del mod ord">
        <pc:chgData name="Sushanta Ghosh" userId="0cfa9795a9ab12dc" providerId="LiveId" clId="{092DC923-CC3A-4127-A6DB-762A20555768}" dt="2023-11-06T14:55:36.109" v="676" actId="14100"/>
        <pc:sldMkLst>
          <pc:docMk/>
          <pc:sldMk cId="2553040191" sldId="276"/>
        </pc:sldMkLst>
        <pc:spChg chg="mod">
          <ac:chgData name="Sushanta Ghosh" userId="0cfa9795a9ab12dc" providerId="LiveId" clId="{092DC923-CC3A-4127-A6DB-762A20555768}" dt="2023-11-06T14:00:20.571" v="263" actId="1036"/>
          <ac:spMkLst>
            <pc:docMk/>
            <pc:sldMk cId="2553040191" sldId="276"/>
            <ac:spMk id="3" creationId="{05867D91-F1E9-6CDF-BD8D-2DD21FFC4373}"/>
          </ac:spMkLst>
        </pc:spChg>
        <pc:spChg chg="mod ord">
          <ac:chgData name="Sushanta Ghosh" userId="0cfa9795a9ab12dc" providerId="LiveId" clId="{092DC923-CC3A-4127-A6DB-762A20555768}" dt="2023-11-06T14:18:40.610" v="530" actId="1076"/>
          <ac:spMkLst>
            <pc:docMk/>
            <pc:sldMk cId="2553040191" sldId="276"/>
            <ac:spMk id="4" creationId="{97F536F4-FB57-431D-417E-88B5D303874E}"/>
          </ac:spMkLst>
        </pc:spChg>
        <pc:spChg chg="mod ord">
          <ac:chgData name="Sushanta Ghosh" userId="0cfa9795a9ab12dc" providerId="LiveId" clId="{092DC923-CC3A-4127-A6DB-762A20555768}" dt="2023-11-06T14:55:36.109" v="676" actId="14100"/>
          <ac:spMkLst>
            <pc:docMk/>
            <pc:sldMk cId="2553040191" sldId="276"/>
            <ac:spMk id="5" creationId="{CCEA818A-2D3A-9769-EEA0-D187C23E1307}"/>
          </ac:spMkLst>
        </pc:spChg>
        <pc:spChg chg="mod">
          <ac:chgData name="Sushanta Ghosh" userId="0cfa9795a9ab12dc" providerId="LiveId" clId="{092DC923-CC3A-4127-A6DB-762A20555768}" dt="2023-11-06T14:18:23.380" v="525" actId="1076"/>
          <ac:spMkLst>
            <pc:docMk/>
            <pc:sldMk cId="2553040191" sldId="276"/>
            <ac:spMk id="6" creationId="{5E122DE9-3654-E183-C056-3B87E3FA6BB4}"/>
          </ac:spMkLst>
        </pc:spChg>
        <pc:spChg chg="mod">
          <ac:chgData name="Sushanta Ghosh" userId="0cfa9795a9ab12dc" providerId="LiveId" clId="{092DC923-CC3A-4127-A6DB-762A20555768}" dt="2023-11-06T14:01:03.263" v="269" actId="1076"/>
          <ac:spMkLst>
            <pc:docMk/>
            <pc:sldMk cId="2553040191" sldId="276"/>
            <ac:spMk id="7" creationId="{C722017B-5226-2ECD-F7E4-9A7116642005}"/>
          </ac:spMkLst>
        </pc:spChg>
        <pc:spChg chg="mod">
          <ac:chgData name="Sushanta Ghosh" userId="0cfa9795a9ab12dc" providerId="LiveId" clId="{092DC923-CC3A-4127-A6DB-762A20555768}" dt="2023-11-06T14:00:20.571" v="263" actId="1036"/>
          <ac:spMkLst>
            <pc:docMk/>
            <pc:sldMk cId="2553040191" sldId="276"/>
            <ac:spMk id="9" creationId="{81D17F98-ECE2-3435-CAA0-821A90BE9816}"/>
          </ac:spMkLst>
        </pc:spChg>
        <pc:spChg chg="add mod">
          <ac:chgData name="Sushanta Ghosh" userId="0cfa9795a9ab12dc" providerId="LiveId" clId="{092DC923-CC3A-4127-A6DB-762A20555768}" dt="2023-11-06T14:18:45.515" v="531" actId="1076"/>
          <ac:spMkLst>
            <pc:docMk/>
            <pc:sldMk cId="2553040191" sldId="276"/>
            <ac:spMk id="10" creationId="{D9F14D08-3D93-A3C9-1F45-45FFCE686D65}"/>
          </ac:spMkLst>
        </pc:spChg>
        <pc:spChg chg="mod ord">
          <ac:chgData name="Sushanta Ghosh" userId="0cfa9795a9ab12dc" providerId="LiveId" clId="{092DC923-CC3A-4127-A6DB-762A20555768}" dt="2023-11-06T13:51:00.607" v="200" actId="1037"/>
          <ac:spMkLst>
            <pc:docMk/>
            <pc:sldMk cId="2553040191" sldId="276"/>
            <ac:spMk id="14" creationId="{805296F0-D8F7-272E-8E45-D6C6D37FCD32}"/>
          </ac:spMkLst>
        </pc:spChg>
        <pc:picChg chg="mod">
          <ac:chgData name="Sushanta Ghosh" userId="0cfa9795a9ab12dc" providerId="LiveId" clId="{092DC923-CC3A-4127-A6DB-762A20555768}" dt="2023-11-06T14:19:01.873" v="532" actId="14100"/>
          <ac:picMkLst>
            <pc:docMk/>
            <pc:sldMk cId="2553040191" sldId="276"/>
            <ac:picMk id="2" creationId="{C77990E7-2E6F-8038-3912-391125EE5E4C}"/>
          </ac:picMkLst>
        </pc:picChg>
        <pc:picChg chg="mod">
          <ac:chgData name="Sushanta Ghosh" userId="0cfa9795a9ab12dc" providerId="LiveId" clId="{092DC923-CC3A-4127-A6DB-762A20555768}" dt="2023-11-06T13:43:39.898" v="96" actId="14100"/>
          <ac:picMkLst>
            <pc:docMk/>
            <pc:sldMk cId="2553040191" sldId="276"/>
            <ac:picMk id="15" creationId="{9187DD58-C693-F21A-EAA4-317D9D264481}"/>
          </ac:picMkLst>
        </pc:picChg>
      </pc:sldChg>
      <pc:sldChg chg="addSp delSp modSp mod ord delAnim modAnim">
        <pc:chgData name="Sushanta Ghosh" userId="0cfa9795a9ab12dc" providerId="LiveId" clId="{092DC923-CC3A-4127-A6DB-762A20555768}" dt="2023-11-07T04:56:34.637" v="3456" actId="1036"/>
        <pc:sldMkLst>
          <pc:docMk/>
          <pc:sldMk cId="1331661725" sldId="277"/>
        </pc:sldMkLst>
        <pc:spChg chg="add mod ord">
          <ac:chgData name="Sushanta Ghosh" userId="0cfa9795a9ab12dc" providerId="LiveId" clId="{092DC923-CC3A-4127-A6DB-762A20555768}" dt="2023-11-06T15:17:23.724" v="736" actId="167"/>
          <ac:spMkLst>
            <pc:docMk/>
            <pc:sldMk cId="1331661725" sldId="277"/>
            <ac:spMk id="2" creationId="{F7EDBCBA-A8A6-B2A2-E285-0A530EFB02C7}"/>
          </ac:spMkLst>
        </pc:spChg>
        <pc:spChg chg="del mod">
          <ac:chgData name="Sushanta Ghosh" userId="0cfa9795a9ab12dc" providerId="LiveId" clId="{092DC923-CC3A-4127-A6DB-762A20555768}" dt="2023-11-06T15:17:13.006" v="734" actId="478"/>
          <ac:spMkLst>
            <pc:docMk/>
            <pc:sldMk cId="1331661725" sldId="277"/>
            <ac:spMk id="3" creationId="{59A4E01A-0347-B2FE-5B05-13975A9FA81F}"/>
          </ac:spMkLst>
        </pc:spChg>
        <pc:spChg chg="add mod">
          <ac:chgData name="Sushanta Ghosh" userId="0cfa9795a9ab12dc" providerId="LiveId" clId="{092DC923-CC3A-4127-A6DB-762A20555768}" dt="2023-11-06T20:32:10.727" v="2862" actId="207"/>
          <ac:spMkLst>
            <pc:docMk/>
            <pc:sldMk cId="1331661725" sldId="277"/>
            <ac:spMk id="3" creationId="{E54F630B-40B3-E6FD-0B22-38016687447A}"/>
          </ac:spMkLst>
        </pc:spChg>
        <pc:spChg chg="add del mod">
          <ac:chgData name="Sushanta Ghosh" userId="0cfa9795a9ab12dc" providerId="LiveId" clId="{092DC923-CC3A-4127-A6DB-762A20555768}" dt="2023-11-06T20:16:58.209" v="2732" actId="478"/>
          <ac:spMkLst>
            <pc:docMk/>
            <pc:sldMk cId="1331661725" sldId="277"/>
            <ac:spMk id="4" creationId="{6DEAD452-2ED9-9589-9AE6-F13FE33E4381}"/>
          </ac:spMkLst>
        </pc:spChg>
        <pc:spChg chg="mod">
          <ac:chgData name="Sushanta Ghosh" userId="0cfa9795a9ab12dc" providerId="LiveId" clId="{092DC923-CC3A-4127-A6DB-762A20555768}" dt="2023-11-06T13:56:48.294" v="214" actId="207"/>
          <ac:spMkLst>
            <pc:docMk/>
            <pc:sldMk cId="1331661725" sldId="277"/>
            <ac:spMk id="5" creationId="{CCEA818A-2D3A-9769-EEA0-D187C23E1307}"/>
          </ac:spMkLst>
        </pc:spChg>
        <pc:spChg chg="mod">
          <ac:chgData name="Sushanta Ghosh" userId="0cfa9795a9ab12dc" providerId="LiveId" clId="{092DC923-CC3A-4127-A6DB-762A20555768}" dt="2023-11-06T15:12:36.858" v="708" actId="14100"/>
          <ac:spMkLst>
            <pc:docMk/>
            <pc:sldMk cId="1331661725" sldId="277"/>
            <ac:spMk id="7" creationId="{E2EF7622-6F3C-8E67-25E9-55729A70657C}"/>
          </ac:spMkLst>
        </pc:spChg>
        <pc:spChg chg="add del mod">
          <ac:chgData name="Sushanta Ghosh" userId="0cfa9795a9ab12dc" providerId="LiveId" clId="{092DC923-CC3A-4127-A6DB-762A20555768}" dt="2023-11-06T15:55:16.472" v="1455" actId="478"/>
          <ac:spMkLst>
            <pc:docMk/>
            <pc:sldMk cId="1331661725" sldId="277"/>
            <ac:spMk id="9" creationId="{214BE545-C7C0-F602-A441-09A2BCD2A9E1}"/>
          </ac:spMkLst>
        </pc:spChg>
        <pc:spChg chg="add del mod">
          <ac:chgData name="Sushanta Ghosh" userId="0cfa9795a9ab12dc" providerId="LiveId" clId="{092DC923-CC3A-4127-A6DB-762A20555768}" dt="2023-11-06T20:15:15.651" v="2672" actId="478"/>
          <ac:spMkLst>
            <pc:docMk/>
            <pc:sldMk cId="1331661725" sldId="277"/>
            <ac:spMk id="9" creationId="{AFCC404F-B30E-22A6-6341-6574E4F95C3E}"/>
          </ac:spMkLst>
        </pc:spChg>
        <pc:spChg chg="add del mod">
          <ac:chgData name="Sushanta Ghosh" userId="0cfa9795a9ab12dc" providerId="LiveId" clId="{092DC923-CC3A-4127-A6DB-762A20555768}" dt="2023-11-06T20:17:05.751" v="2735" actId="478"/>
          <ac:spMkLst>
            <pc:docMk/>
            <pc:sldMk cId="1331661725" sldId="277"/>
            <ac:spMk id="10" creationId="{A0F1AA02-7BF4-1732-540C-C306AB4A1B64}"/>
          </ac:spMkLst>
        </pc:spChg>
        <pc:spChg chg="add del mod">
          <ac:chgData name="Sushanta Ghosh" userId="0cfa9795a9ab12dc" providerId="LiveId" clId="{092DC923-CC3A-4127-A6DB-762A20555768}" dt="2023-11-06T15:54:13.041" v="1214" actId="478"/>
          <ac:spMkLst>
            <pc:docMk/>
            <pc:sldMk cId="1331661725" sldId="277"/>
            <ac:spMk id="10" creationId="{C9CDF18E-F295-3205-2C13-F6734763CFA4}"/>
          </ac:spMkLst>
        </pc:spChg>
        <pc:spChg chg="add mod">
          <ac:chgData name="Sushanta Ghosh" userId="0cfa9795a9ab12dc" providerId="LiveId" clId="{092DC923-CC3A-4127-A6DB-762A20555768}" dt="2023-11-06T15:58:54.877" v="1760" actId="1037"/>
          <ac:spMkLst>
            <pc:docMk/>
            <pc:sldMk cId="1331661725" sldId="277"/>
            <ac:spMk id="11" creationId="{8FBE8437-0BDD-825B-DBC0-A4C56830379F}"/>
          </ac:spMkLst>
        </pc:spChg>
        <pc:spChg chg="add mod">
          <ac:chgData name="Sushanta Ghosh" userId="0cfa9795a9ab12dc" providerId="LiveId" clId="{092DC923-CC3A-4127-A6DB-762A20555768}" dt="2023-11-07T04:56:34.637" v="3456" actId="1036"/>
          <ac:spMkLst>
            <pc:docMk/>
            <pc:sldMk cId="1331661725" sldId="277"/>
            <ac:spMk id="12" creationId="{B341905C-50DD-3AAB-4C54-22F18A0F0B92}"/>
          </ac:spMkLst>
        </pc:spChg>
        <pc:spChg chg="add del mod">
          <ac:chgData name="Sushanta Ghosh" userId="0cfa9795a9ab12dc" providerId="LiveId" clId="{092DC923-CC3A-4127-A6DB-762A20555768}" dt="2023-11-06T20:17:00.259" v="2733" actId="478"/>
          <ac:spMkLst>
            <pc:docMk/>
            <pc:sldMk cId="1331661725" sldId="277"/>
            <ac:spMk id="13" creationId="{CB6ACB2E-7ED0-8049-F60D-22CEC4EBBB06}"/>
          </ac:spMkLst>
        </pc:spChg>
        <pc:spChg chg="add mod">
          <ac:chgData name="Sushanta Ghosh" userId="0cfa9795a9ab12dc" providerId="LiveId" clId="{092DC923-CC3A-4127-A6DB-762A20555768}" dt="2023-11-06T20:25:02.600" v="2742" actId="1076"/>
          <ac:spMkLst>
            <pc:docMk/>
            <pc:sldMk cId="1331661725" sldId="277"/>
            <ac:spMk id="15" creationId="{BF480E77-150C-4FF2-2BCB-E6A38C72A916}"/>
          </ac:spMkLst>
        </pc:spChg>
        <pc:spChg chg="add mod">
          <ac:chgData name="Sushanta Ghosh" userId="0cfa9795a9ab12dc" providerId="LiveId" clId="{092DC923-CC3A-4127-A6DB-762A20555768}" dt="2023-11-06T20:25:10.729" v="2746" actId="20577"/>
          <ac:spMkLst>
            <pc:docMk/>
            <pc:sldMk cId="1331661725" sldId="277"/>
            <ac:spMk id="16" creationId="{8CB650E9-084A-C35B-E0BD-9EF54FD26ECC}"/>
          </ac:spMkLst>
        </pc:spChg>
        <pc:spChg chg="add mod">
          <ac:chgData name="Sushanta Ghosh" userId="0cfa9795a9ab12dc" providerId="LiveId" clId="{092DC923-CC3A-4127-A6DB-762A20555768}" dt="2023-11-06T16:00:16.314" v="1906" actId="1036"/>
          <ac:spMkLst>
            <pc:docMk/>
            <pc:sldMk cId="1331661725" sldId="277"/>
            <ac:spMk id="17" creationId="{3303AE2F-6E8A-132D-CB16-E975BBE49899}"/>
          </ac:spMkLst>
        </pc:spChg>
        <pc:spChg chg="add mod">
          <ac:chgData name="Sushanta Ghosh" userId="0cfa9795a9ab12dc" providerId="LiveId" clId="{092DC923-CC3A-4127-A6DB-762A20555768}" dt="2023-11-06T20:25:34.376" v="2750" actId="1076"/>
          <ac:spMkLst>
            <pc:docMk/>
            <pc:sldMk cId="1331661725" sldId="277"/>
            <ac:spMk id="18" creationId="{95C18C4F-FE0D-D6BE-58C9-A9CBEABCE639}"/>
          </ac:spMkLst>
        </pc:spChg>
        <pc:spChg chg="add mod">
          <ac:chgData name="Sushanta Ghosh" userId="0cfa9795a9ab12dc" providerId="LiveId" clId="{092DC923-CC3A-4127-A6DB-762A20555768}" dt="2023-11-06T20:30:45.866" v="2808" actId="20577"/>
          <ac:spMkLst>
            <pc:docMk/>
            <pc:sldMk cId="1331661725" sldId="277"/>
            <ac:spMk id="19" creationId="{7609F942-06CE-7FA3-6192-24F6CE0BFCF5}"/>
          </ac:spMkLst>
        </pc:spChg>
        <pc:spChg chg="add del">
          <ac:chgData name="Sushanta Ghosh" userId="0cfa9795a9ab12dc" providerId="LiveId" clId="{092DC923-CC3A-4127-A6DB-762A20555768}" dt="2023-11-06T20:31:21.144" v="2810" actId="22"/>
          <ac:spMkLst>
            <pc:docMk/>
            <pc:sldMk cId="1331661725" sldId="277"/>
            <ac:spMk id="21" creationId="{83084A20-0646-8EAE-8652-1AD088FC9198}"/>
          </ac:spMkLst>
        </pc:spChg>
        <pc:spChg chg="add mod">
          <ac:chgData name="Sushanta Ghosh" userId="0cfa9795a9ab12dc" providerId="LiveId" clId="{092DC923-CC3A-4127-A6DB-762A20555768}" dt="2023-11-06T20:32:32.183" v="2864" actId="20577"/>
          <ac:spMkLst>
            <pc:docMk/>
            <pc:sldMk cId="1331661725" sldId="277"/>
            <ac:spMk id="22" creationId="{CA97DC20-7E3C-58FA-6C37-37CB703E0E6D}"/>
          </ac:spMkLst>
        </pc:spChg>
        <pc:spChg chg="add del">
          <ac:chgData name="Sushanta Ghosh" userId="0cfa9795a9ab12dc" providerId="LiveId" clId="{092DC923-CC3A-4127-A6DB-762A20555768}" dt="2023-11-06T20:42:02.795" v="3202" actId="22"/>
          <ac:spMkLst>
            <pc:docMk/>
            <pc:sldMk cId="1331661725" sldId="277"/>
            <ac:spMk id="24" creationId="{E989D7AF-789A-132B-B6A0-240F5E4CEF52}"/>
          </ac:spMkLst>
        </pc:spChg>
        <pc:spChg chg="add mod">
          <ac:chgData name="Sushanta Ghosh" userId="0cfa9795a9ab12dc" providerId="LiveId" clId="{092DC923-CC3A-4127-A6DB-762A20555768}" dt="2023-11-06T20:43:28.665" v="3349" actId="207"/>
          <ac:spMkLst>
            <pc:docMk/>
            <pc:sldMk cId="1331661725" sldId="277"/>
            <ac:spMk id="25" creationId="{22B9F6B5-C18F-72D4-862C-E9998A033387}"/>
          </ac:spMkLst>
        </pc:spChg>
        <pc:picChg chg="del mod">
          <ac:chgData name="Sushanta Ghosh" userId="0cfa9795a9ab12dc" providerId="LiveId" clId="{092DC923-CC3A-4127-A6DB-762A20555768}" dt="2023-11-06T15:32:19.641" v="829" actId="478"/>
          <ac:picMkLst>
            <pc:docMk/>
            <pc:sldMk cId="1331661725" sldId="277"/>
            <ac:picMk id="4" creationId="{B246BE50-8F17-F2F6-142A-D07C20743D87}"/>
          </ac:picMkLst>
        </pc:picChg>
        <pc:picChg chg="add mod">
          <ac:chgData name="Sushanta Ghosh" userId="0cfa9795a9ab12dc" providerId="LiveId" clId="{092DC923-CC3A-4127-A6DB-762A20555768}" dt="2023-11-06T15:58:54.877" v="1760" actId="1037"/>
          <ac:picMkLst>
            <pc:docMk/>
            <pc:sldMk cId="1331661725" sldId="277"/>
            <ac:picMk id="6" creationId="{7A465F5B-3AF9-FDDF-92E5-E878E661EFAC}"/>
          </ac:picMkLst>
        </pc:picChg>
        <pc:picChg chg="add mod">
          <ac:chgData name="Sushanta Ghosh" userId="0cfa9795a9ab12dc" providerId="LiveId" clId="{092DC923-CC3A-4127-A6DB-762A20555768}" dt="2023-11-06T15:59:04.943" v="1796" actId="1038"/>
          <ac:picMkLst>
            <pc:docMk/>
            <pc:sldMk cId="1331661725" sldId="277"/>
            <ac:picMk id="8" creationId="{0EBADA5E-E6C2-81C7-DAAA-3A8DE6501BCB}"/>
          </ac:picMkLst>
        </pc:picChg>
        <pc:picChg chg="add mod modCrop">
          <ac:chgData name="Sushanta Ghosh" userId="0cfa9795a9ab12dc" providerId="LiveId" clId="{092DC923-CC3A-4127-A6DB-762A20555768}" dt="2023-11-06T15:59:52.332" v="1876" actId="1036"/>
          <ac:picMkLst>
            <pc:docMk/>
            <pc:sldMk cId="1331661725" sldId="277"/>
            <ac:picMk id="14" creationId="{1E8422F3-E1CC-89E6-A29D-ADCC0412122D}"/>
          </ac:picMkLst>
        </pc:picChg>
        <pc:picChg chg="add del">
          <ac:chgData name="Sushanta Ghosh" userId="0cfa9795a9ab12dc" providerId="LiveId" clId="{092DC923-CC3A-4127-A6DB-762A20555768}" dt="2023-11-06T15:59:35.133" v="1798" actId="22"/>
          <ac:picMkLst>
            <pc:docMk/>
            <pc:sldMk cId="1331661725" sldId="277"/>
            <ac:picMk id="16" creationId="{23996C05-1A6B-C762-095F-BEE7DF08B63B}"/>
          </ac:picMkLst>
        </pc:picChg>
      </pc:sldChg>
      <pc:sldChg chg="addSp delSp modSp mod modAnim">
        <pc:chgData name="Sushanta Ghosh" userId="0cfa9795a9ab12dc" providerId="LiveId" clId="{092DC923-CC3A-4127-A6DB-762A20555768}" dt="2023-11-07T05:52:20.138" v="4124" actId="20577"/>
        <pc:sldMkLst>
          <pc:docMk/>
          <pc:sldMk cId="3155893822" sldId="278"/>
        </pc:sldMkLst>
        <pc:spChg chg="mod">
          <ac:chgData name="Sushanta Ghosh" userId="0cfa9795a9ab12dc" providerId="LiveId" clId="{092DC923-CC3A-4127-A6DB-762A20555768}" dt="2023-11-06T15:15:16.152" v="727" actId="255"/>
          <ac:spMkLst>
            <pc:docMk/>
            <pc:sldMk cId="3155893822" sldId="278"/>
            <ac:spMk id="3" creationId="{59A4E01A-0347-B2FE-5B05-13975A9FA81F}"/>
          </ac:spMkLst>
        </pc:spChg>
        <pc:spChg chg="add mod ord">
          <ac:chgData name="Sushanta Ghosh" userId="0cfa9795a9ab12dc" providerId="LiveId" clId="{092DC923-CC3A-4127-A6DB-762A20555768}" dt="2023-11-06T20:53:53.821" v="3414" actId="166"/>
          <ac:spMkLst>
            <pc:docMk/>
            <pc:sldMk cId="3155893822" sldId="278"/>
            <ac:spMk id="4" creationId="{B1092B5A-FFA0-1E10-F447-5B8ADA4EAFE9}"/>
          </ac:spMkLst>
        </pc:spChg>
        <pc:spChg chg="del">
          <ac:chgData name="Sushanta Ghosh" userId="0cfa9795a9ab12dc" providerId="LiveId" clId="{092DC923-CC3A-4127-A6DB-762A20555768}" dt="2023-11-06T15:32:08.837" v="768" actId="21"/>
          <ac:spMkLst>
            <pc:docMk/>
            <pc:sldMk cId="3155893822" sldId="278"/>
            <ac:spMk id="4" creationId="{ED1CE749-166E-B522-D5AA-A2B346FC3795}"/>
          </ac:spMkLst>
        </pc:spChg>
        <pc:spChg chg="mod">
          <ac:chgData name="Sushanta Ghosh" userId="0cfa9795a9ab12dc" providerId="LiveId" clId="{092DC923-CC3A-4127-A6DB-762A20555768}" dt="2023-11-06T13:56:58.143" v="215" actId="207"/>
          <ac:spMkLst>
            <pc:docMk/>
            <pc:sldMk cId="3155893822" sldId="278"/>
            <ac:spMk id="5" creationId="{CCEA818A-2D3A-9769-EEA0-D187C23E1307}"/>
          </ac:spMkLst>
        </pc:spChg>
        <pc:spChg chg="add del mod">
          <ac:chgData name="Sushanta Ghosh" userId="0cfa9795a9ab12dc" providerId="LiveId" clId="{092DC923-CC3A-4127-A6DB-762A20555768}" dt="2023-11-06T19:50:39.634" v="2296"/>
          <ac:spMkLst>
            <pc:docMk/>
            <pc:sldMk cId="3155893822" sldId="278"/>
            <ac:spMk id="6" creationId="{F0E5DAF9-90E8-F846-26C8-9916B9331202}"/>
          </ac:spMkLst>
        </pc:spChg>
        <pc:spChg chg="add del mod">
          <ac:chgData name="Sushanta Ghosh" userId="0cfa9795a9ab12dc" providerId="LiveId" clId="{092DC923-CC3A-4127-A6DB-762A20555768}" dt="2023-11-06T19:47:26.237" v="2181"/>
          <ac:spMkLst>
            <pc:docMk/>
            <pc:sldMk cId="3155893822" sldId="278"/>
            <ac:spMk id="8" creationId="{B710FB4A-3A73-FE96-F9EB-039C3728CC23}"/>
          </ac:spMkLst>
        </pc:spChg>
        <pc:spChg chg="add mod">
          <ac:chgData name="Sushanta Ghosh" userId="0cfa9795a9ab12dc" providerId="LiveId" clId="{092DC923-CC3A-4127-A6DB-762A20555768}" dt="2023-11-06T15:17:33.090" v="737"/>
          <ac:spMkLst>
            <pc:docMk/>
            <pc:sldMk cId="3155893822" sldId="278"/>
            <ac:spMk id="9" creationId="{E3D508D6-02F1-AED7-0C82-236332E3C774}"/>
          </ac:spMkLst>
        </pc:spChg>
        <pc:spChg chg="add mod">
          <ac:chgData name="Sushanta Ghosh" userId="0cfa9795a9ab12dc" providerId="LiveId" clId="{092DC923-CC3A-4127-A6DB-762A20555768}" dt="2023-11-06T15:17:33.090" v="737"/>
          <ac:spMkLst>
            <pc:docMk/>
            <pc:sldMk cId="3155893822" sldId="278"/>
            <ac:spMk id="10" creationId="{5243786F-AD29-AA93-878B-8BB4EAF9B3C1}"/>
          </ac:spMkLst>
        </pc:spChg>
        <pc:spChg chg="add del mod">
          <ac:chgData name="Sushanta Ghosh" userId="0cfa9795a9ab12dc" providerId="LiveId" clId="{092DC923-CC3A-4127-A6DB-762A20555768}" dt="2023-11-06T19:51:06.418" v="2303"/>
          <ac:spMkLst>
            <pc:docMk/>
            <pc:sldMk cId="3155893822" sldId="278"/>
            <ac:spMk id="11" creationId="{2AB67B00-B115-40B1-006F-3ED0C3C2E3BF}"/>
          </ac:spMkLst>
        </pc:spChg>
        <pc:spChg chg="add del mod">
          <ac:chgData name="Sushanta Ghosh" userId="0cfa9795a9ab12dc" providerId="LiveId" clId="{092DC923-CC3A-4127-A6DB-762A20555768}" dt="2023-11-06T15:17:57.033" v="740" actId="478"/>
          <ac:spMkLst>
            <pc:docMk/>
            <pc:sldMk cId="3155893822" sldId="278"/>
            <ac:spMk id="11" creationId="{75587022-2F62-301D-C274-EFD6D382CDD7}"/>
          </ac:spMkLst>
        </pc:spChg>
        <pc:spChg chg="add del mod">
          <ac:chgData name="Sushanta Ghosh" userId="0cfa9795a9ab12dc" providerId="LiveId" clId="{092DC923-CC3A-4127-A6DB-762A20555768}" dt="2023-11-06T19:54:00.646" v="2450" actId="478"/>
          <ac:spMkLst>
            <pc:docMk/>
            <pc:sldMk cId="3155893822" sldId="278"/>
            <ac:spMk id="12" creationId="{117620D5-CE07-B312-22DF-3BDA846D0E49}"/>
          </ac:spMkLst>
        </pc:spChg>
        <pc:spChg chg="add del mod">
          <ac:chgData name="Sushanta Ghosh" userId="0cfa9795a9ab12dc" providerId="LiveId" clId="{092DC923-CC3A-4127-A6DB-762A20555768}" dt="2023-11-06T15:17:57.033" v="740" actId="478"/>
          <ac:spMkLst>
            <pc:docMk/>
            <pc:sldMk cId="3155893822" sldId="278"/>
            <ac:spMk id="12" creationId="{5DDC9935-43FB-357C-C604-20BFF633BBF3}"/>
          </ac:spMkLst>
        </pc:spChg>
        <pc:spChg chg="add mod">
          <ac:chgData name="Sushanta Ghosh" userId="0cfa9795a9ab12dc" providerId="LiveId" clId="{092DC923-CC3A-4127-A6DB-762A20555768}" dt="2023-11-06T15:27:09.781" v="767" actId="207"/>
          <ac:spMkLst>
            <pc:docMk/>
            <pc:sldMk cId="3155893822" sldId="278"/>
            <ac:spMk id="13" creationId="{D3A0C57E-EEE3-0283-FBD5-108112E58923}"/>
          </ac:spMkLst>
        </pc:spChg>
        <pc:spChg chg="add del mod">
          <ac:chgData name="Sushanta Ghosh" userId="0cfa9795a9ab12dc" providerId="LiveId" clId="{092DC923-CC3A-4127-A6DB-762A20555768}" dt="2023-11-06T15:35:13.435" v="908" actId="478"/>
          <ac:spMkLst>
            <pc:docMk/>
            <pc:sldMk cId="3155893822" sldId="278"/>
            <ac:spMk id="16" creationId="{46528DE6-3A6B-1545-1C27-02C44D43B1F9}"/>
          </ac:spMkLst>
        </pc:spChg>
        <pc:spChg chg="add del mod">
          <ac:chgData name="Sushanta Ghosh" userId="0cfa9795a9ab12dc" providerId="LiveId" clId="{092DC923-CC3A-4127-A6DB-762A20555768}" dt="2023-11-06T19:56:30.323" v="2483"/>
          <ac:spMkLst>
            <pc:docMk/>
            <pc:sldMk cId="3155893822" sldId="278"/>
            <ac:spMk id="16" creationId="{89F81343-8A1F-1247-F9AC-1E7914DF4910}"/>
          </ac:spMkLst>
        </pc:spChg>
        <pc:spChg chg="add mod">
          <ac:chgData name="Sushanta Ghosh" userId="0cfa9795a9ab12dc" providerId="LiveId" clId="{092DC923-CC3A-4127-A6DB-762A20555768}" dt="2023-11-06T15:36:23.474" v="1063" actId="14100"/>
          <ac:spMkLst>
            <pc:docMk/>
            <pc:sldMk cId="3155893822" sldId="278"/>
            <ac:spMk id="17" creationId="{5A72D83B-4162-BE0A-120F-F144C5022DA5}"/>
          </ac:spMkLst>
        </pc:spChg>
        <pc:spChg chg="add mod">
          <ac:chgData name="Sushanta Ghosh" userId="0cfa9795a9ab12dc" providerId="LiveId" clId="{092DC923-CC3A-4127-A6DB-762A20555768}" dt="2023-11-06T15:36:33.073" v="1064" actId="14100"/>
          <ac:spMkLst>
            <pc:docMk/>
            <pc:sldMk cId="3155893822" sldId="278"/>
            <ac:spMk id="18" creationId="{16A0262D-ABBA-083C-F1B4-EF9E199E3793}"/>
          </ac:spMkLst>
        </pc:spChg>
        <pc:spChg chg="add mod">
          <ac:chgData name="Sushanta Ghosh" userId="0cfa9795a9ab12dc" providerId="LiveId" clId="{092DC923-CC3A-4127-A6DB-762A20555768}" dt="2023-11-06T15:39:21.851" v="1079" actId="1036"/>
          <ac:spMkLst>
            <pc:docMk/>
            <pc:sldMk cId="3155893822" sldId="278"/>
            <ac:spMk id="19" creationId="{8C664578-C8F5-B5A2-AB1B-9D894EF8357B}"/>
          </ac:spMkLst>
        </pc:spChg>
        <pc:spChg chg="add mod">
          <ac:chgData name="Sushanta Ghosh" userId="0cfa9795a9ab12dc" providerId="LiveId" clId="{092DC923-CC3A-4127-A6DB-762A20555768}" dt="2023-11-06T15:36:14.458" v="1062" actId="14100"/>
          <ac:spMkLst>
            <pc:docMk/>
            <pc:sldMk cId="3155893822" sldId="278"/>
            <ac:spMk id="20" creationId="{BEEEF98D-605C-C6B2-C389-9E9B7A62CEE3}"/>
          </ac:spMkLst>
        </pc:spChg>
        <pc:spChg chg="add mod">
          <ac:chgData name="Sushanta Ghosh" userId="0cfa9795a9ab12dc" providerId="LiveId" clId="{092DC923-CC3A-4127-A6DB-762A20555768}" dt="2023-11-06T19:56:45.780" v="2485" actId="207"/>
          <ac:spMkLst>
            <pc:docMk/>
            <pc:sldMk cId="3155893822" sldId="278"/>
            <ac:spMk id="21" creationId="{29518AB6-78CA-1140-9956-21774183B674}"/>
          </ac:spMkLst>
        </pc:spChg>
        <pc:spChg chg="add del mod">
          <ac:chgData name="Sushanta Ghosh" userId="0cfa9795a9ab12dc" providerId="LiveId" clId="{092DC923-CC3A-4127-A6DB-762A20555768}" dt="2023-11-06T15:35:41.661" v="1023" actId="478"/>
          <ac:spMkLst>
            <pc:docMk/>
            <pc:sldMk cId="3155893822" sldId="278"/>
            <ac:spMk id="21" creationId="{E8942985-D142-ACD1-4A3E-729A97B82F6E}"/>
          </ac:spMkLst>
        </pc:spChg>
        <pc:spChg chg="add mod">
          <ac:chgData name="Sushanta Ghosh" userId="0cfa9795a9ab12dc" providerId="LiveId" clId="{092DC923-CC3A-4127-A6DB-762A20555768}" dt="2023-11-06T20:01:48.825" v="2534" actId="14100"/>
          <ac:spMkLst>
            <pc:docMk/>
            <pc:sldMk cId="3155893822" sldId="278"/>
            <ac:spMk id="22" creationId="{5A9FDDC7-36D2-AD32-A534-E02CFE441B75}"/>
          </ac:spMkLst>
        </pc:spChg>
        <pc:spChg chg="add del">
          <ac:chgData name="Sushanta Ghosh" userId="0cfa9795a9ab12dc" providerId="LiveId" clId="{092DC923-CC3A-4127-A6DB-762A20555768}" dt="2023-11-06T15:42:47.353" v="1087" actId="478"/>
          <ac:spMkLst>
            <pc:docMk/>
            <pc:sldMk cId="3155893822" sldId="278"/>
            <ac:spMk id="22" creationId="{7E808858-CFDF-BD06-A699-6D01A3301954}"/>
          </ac:spMkLst>
        </pc:spChg>
        <pc:spChg chg="add mod">
          <ac:chgData name="Sushanta Ghosh" userId="0cfa9795a9ab12dc" providerId="LiveId" clId="{092DC923-CC3A-4127-A6DB-762A20555768}" dt="2023-11-06T15:45:24.482" v="1128" actId="20577"/>
          <ac:spMkLst>
            <pc:docMk/>
            <pc:sldMk cId="3155893822" sldId="278"/>
            <ac:spMk id="23" creationId="{1144755A-4253-B3EE-9BBC-DADC40A539C1}"/>
          </ac:spMkLst>
        </pc:spChg>
        <pc:spChg chg="add del mod">
          <ac:chgData name="Sushanta Ghosh" userId="0cfa9795a9ab12dc" providerId="LiveId" clId="{092DC923-CC3A-4127-A6DB-762A20555768}" dt="2023-11-06T20:01:37.252" v="2532"/>
          <ac:spMkLst>
            <pc:docMk/>
            <pc:sldMk cId="3155893822" sldId="278"/>
            <ac:spMk id="24" creationId="{1A70199D-659F-5FC5-7F38-D437536FC5D6}"/>
          </ac:spMkLst>
        </pc:spChg>
        <pc:spChg chg="add mod">
          <ac:chgData name="Sushanta Ghosh" userId="0cfa9795a9ab12dc" providerId="LiveId" clId="{092DC923-CC3A-4127-A6DB-762A20555768}" dt="2023-11-06T20:39:41.355" v="3170" actId="1035"/>
          <ac:spMkLst>
            <pc:docMk/>
            <pc:sldMk cId="3155893822" sldId="278"/>
            <ac:spMk id="25" creationId="{117F0B92-6E8D-1350-BBFD-57F358DE79D0}"/>
          </ac:spMkLst>
        </pc:spChg>
        <pc:spChg chg="add mod">
          <ac:chgData name="Sushanta Ghosh" userId="0cfa9795a9ab12dc" providerId="LiveId" clId="{092DC923-CC3A-4127-A6DB-762A20555768}" dt="2023-11-06T20:39:41.355" v="3170" actId="1035"/>
          <ac:spMkLst>
            <pc:docMk/>
            <pc:sldMk cId="3155893822" sldId="278"/>
            <ac:spMk id="26" creationId="{D6E761E7-DC54-F56A-E7DA-580DE2E1BA81}"/>
          </ac:spMkLst>
        </pc:spChg>
        <pc:spChg chg="add del mod">
          <ac:chgData name="Sushanta Ghosh" userId="0cfa9795a9ab12dc" providerId="LiveId" clId="{092DC923-CC3A-4127-A6DB-762A20555768}" dt="2023-11-06T20:37:30.603" v="2866"/>
          <ac:spMkLst>
            <pc:docMk/>
            <pc:sldMk cId="3155893822" sldId="278"/>
            <ac:spMk id="27" creationId="{5131C7E2-9CFC-7518-C22C-2DFC1784D8DF}"/>
          </ac:spMkLst>
        </pc:spChg>
        <pc:spChg chg="add mod">
          <ac:chgData name="Sushanta Ghosh" userId="0cfa9795a9ab12dc" providerId="LiveId" clId="{092DC923-CC3A-4127-A6DB-762A20555768}" dt="2023-11-06T20:43:34.556" v="3350" actId="207"/>
          <ac:spMkLst>
            <pc:docMk/>
            <pc:sldMk cId="3155893822" sldId="278"/>
            <ac:spMk id="28" creationId="{EBBCAB9E-1213-045C-F8F9-AB39D25A4B67}"/>
          </ac:spMkLst>
        </pc:spChg>
        <pc:spChg chg="add mod">
          <ac:chgData name="Sushanta Ghosh" userId="0cfa9795a9ab12dc" providerId="LiveId" clId="{092DC923-CC3A-4127-A6DB-762A20555768}" dt="2023-11-06T20:43:37.398" v="3351" actId="207"/>
          <ac:spMkLst>
            <pc:docMk/>
            <pc:sldMk cId="3155893822" sldId="278"/>
            <ac:spMk id="29" creationId="{A61FD6EA-9800-3F85-7A08-EA4BBFD264C1}"/>
          </ac:spMkLst>
        </pc:spChg>
        <pc:spChg chg="add mod">
          <ac:chgData name="Sushanta Ghosh" userId="0cfa9795a9ab12dc" providerId="LiveId" clId="{092DC923-CC3A-4127-A6DB-762A20555768}" dt="2023-11-07T05:52:20.138" v="4124" actId="20577"/>
          <ac:spMkLst>
            <pc:docMk/>
            <pc:sldMk cId="3155893822" sldId="278"/>
            <ac:spMk id="30" creationId="{6D739D4D-679E-3EB9-3C94-1CF5C57D471E}"/>
          </ac:spMkLst>
        </pc:spChg>
        <pc:spChg chg="add del mod">
          <ac:chgData name="Sushanta Ghosh" userId="0cfa9795a9ab12dc" providerId="LiveId" clId="{092DC923-CC3A-4127-A6DB-762A20555768}" dt="2023-11-06T20:39:59.160" v="3186"/>
          <ac:spMkLst>
            <pc:docMk/>
            <pc:sldMk cId="3155893822" sldId="278"/>
            <ac:spMk id="31" creationId="{E0A38CFB-0988-C638-BC62-642C7CA43047}"/>
          </ac:spMkLst>
        </pc:spChg>
        <pc:spChg chg="add mod">
          <ac:chgData name="Sushanta Ghosh" userId="0cfa9795a9ab12dc" providerId="LiveId" clId="{092DC923-CC3A-4127-A6DB-762A20555768}" dt="2023-11-06T20:41:34.733" v="3200" actId="1076"/>
          <ac:spMkLst>
            <pc:docMk/>
            <pc:sldMk cId="3155893822" sldId="278"/>
            <ac:spMk id="32" creationId="{29C8D0C1-29AE-DAA7-8E03-EABC143D89F3}"/>
          </ac:spMkLst>
        </pc:spChg>
        <pc:picChg chg="mod">
          <ac:chgData name="Sushanta Ghosh" userId="0cfa9795a9ab12dc" providerId="LiveId" clId="{092DC923-CC3A-4127-A6DB-762A20555768}" dt="2023-11-06T15:24:36.717" v="744" actId="14100"/>
          <ac:picMkLst>
            <pc:docMk/>
            <pc:sldMk cId="3155893822" sldId="278"/>
            <ac:picMk id="2" creationId="{D139D340-AE9A-CC87-2C21-69830CAB0F83}"/>
          </ac:picMkLst>
        </pc:picChg>
        <pc:picChg chg="del">
          <ac:chgData name="Sushanta Ghosh" userId="0cfa9795a9ab12dc" providerId="LiveId" clId="{092DC923-CC3A-4127-A6DB-762A20555768}" dt="2023-11-06T15:32:08.837" v="768" actId="21"/>
          <ac:picMkLst>
            <pc:docMk/>
            <pc:sldMk cId="3155893822" sldId="278"/>
            <ac:picMk id="6" creationId="{0EE76D9C-100A-E401-C9BA-7195F53E5BD0}"/>
          </ac:picMkLst>
        </pc:picChg>
        <pc:picChg chg="del">
          <ac:chgData name="Sushanta Ghosh" userId="0cfa9795a9ab12dc" providerId="LiveId" clId="{092DC923-CC3A-4127-A6DB-762A20555768}" dt="2023-11-06T15:32:08.837" v="768" actId="21"/>
          <ac:picMkLst>
            <pc:docMk/>
            <pc:sldMk cId="3155893822" sldId="278"/>
            <ac:picMk id="8" creationId="{61EBB5ED-1700-2057-EBB0-1E1FEF6DD238}"/>
          </ac:picMkLst>
        </pc:picChg>
        <pc:cxnChg chg="add del mod">
          <ac:chgData name="Sushanta Ghosh" userId="0cfa9795a9ab12dc" providerId="LiveId" clId="{092DC923-CC3A-4127-A6DB-762A20555768}" dt="2023-11-06T15:33:27.589" v="836" actId="478"/>
          <ac:cxnSpMkLst>
            <pc:docMk/>
            <pc:sldMk cId="3155893822" sldId="278"/>
            <ac:cxnSpMk id="15" creationId="{2AE74EAD-7344-D082-37C4-7294CFA78C69}"/>
          </ac:cxnSpMkLst>
        </pc:cxnChg>
        <pc:cxnChg chg="add del mod">
          <ac:chgData name="Sushanta Ghosh" userId="0cfa9795a9ab12dc" providerId="LiveId" clId="{092DC923-CC3A-4127-A6DB-762A20555768}" dt="2023-11-06T19:53:58.929" v="2449" actId="478"/>
          <ac:cxnSpMkLst>
            <pc:docMk/>
            <pc:sldMk cId="3155893822" sldId="278"/>
            <ac:cxnSpMk id="15" creationId="{933347AE-7815-15DB-C161-2E2E3BDE977F}"/>
          </ac:cxnSpMkLst>
        </pc:cxnChg>
      </pc:sldChg>
      <pc:sldChg chg="modSp mod">
        <pc:chgData name="Sushanta Ghosh" userId="0cfa9795a9ab12dc" providerId="LiveId" clId="{092DC923-CC3A-4127-A6DB-762A20555768}" dt="2023-11-06T15:15:27.498" v="728" actId="255"/>
        <pc:sldMkLst>
          <pc:docMk/>
          <pc:sldMk cId="1226965915" sldId="279"/>
        </pc:sldMkLst>
        <pc:spChg chg="mod">
          <ac:chgData name="Sushanta Ghosh" userId="0cfa9795a9ab12dc" providerId="LiveId" clId="{092DC923-CC3A-4127-A6DB-762A20555768}" dt="2023-11-06T15:15:27.498" v="728" actId="255"/>
          <ac:spMkLst>
            <pc:docMk/>
            <pc:sldMk cId="1226965915" sldId="279"/>
            <ac:spMk id="3" creationId="{59A4E01A-0347-B2FE-5B05-13975A9FA81F}"/>
          </ac:spMkLst>
        </pc:spChg>
        <pc:spChg chg="mod">
          <ac:chgData name="Sushanta Ghosh" userId="0cfa9795a9ab12dc" providerId="LiveId" clId="{092DC923-CC3A-4127-A6DB-762A20555768}" dt="2023-11-06T13:57:06.912" v="216" actId="207"/>
          <ac:spMkLst>
            <pc:docMk/>
            <pc:sldMk cId="1226965915" sldId="279"/>
            <ac:spMk id="5" creationId="{CCEA818A-2D3A-9769-EEA0-D187C23E1307}"/>
          </ac:spMkLst>
        </pc:spChg>
        <pc:spChg chg="mod">
          <ac:chgData name="Sushanta Ghosh" userId="0cfa9795a9ab12dc" providerId="LiveId" clId="{092DC923-CC3A-4127-A6DB-762A20555768}" dt="2023-11-06T14:13:52.380" v="318" actId="1038"/>
          <ac:spMkLst>
            <pc:docMk/>
            <pc:sldMk cId="1226965915" sldId="279"/>
            <ac:spMk id="8" creationId="{0E26B051-375B-661C-9F47-87AC73A88320}"/>
          </ac:spMkLst>
        </pc:spChg>
        <pc:spChg chg="mod">
          <ac:chgData name="Sushanta Ghosh" userId="0cfa9795a9ab12dc" providerId="LiveId" clId="{092DC923-CC3A-4127-A6DB-762A20555768}" dt="2023-11-06T14:13:52.380" v="318" actId="1038"/>
          <ac:spMkLst>
            <pc:docMk/>
            <pc:sldMk cId="1226965915" sldId="279"/>
            <ac:spMk id="9" creationId="{0E7409FF-6400-171F-DA91-24B8B2F0AF14}"/>
          </ac:spMkLst>
        </pc:spChg>
        <pc:spChg chg="mod">
          <ac:chgData name="Sushanta Ghosh" userId="0cfa9795a9ab12dc" providerId="LiveId" clId="{092DC923-CC3A-4127-A6DB-762A20555768}" dt="2023-11-06T14:13:52.380" v="318" actId="1038"/>
          <ac:spMkLst>
            <pc:docMk/>
            <pc:sldMk cId="1226965915" sldId="279"/>
            <ac:spMk id="10" creationId="{0CB6E1C8-DB91-8F19-D3B8-7EAA723B866D}"/>
          </ac:spMkLst>
        </pc:spChg>
        <pc:spChg chg="mod">
          <ac:chgData name="Sushanta Ghosh" userId="0cfa9795a9ab12dc" providerId="LiveId" clId="{092DC923-CC3A-4127-A6DB-762A20555768}" dt="2023-11-06T14:13:52.380" v="318" actId="1038"/>
          <ac:spMkLst>
            <pc:docMk/>
            <pc:sldMk cId="1226965915" sldId="279"/>
            <ac:spMk id="15" creationId="{A7D475CA-F8CA-F1BC-0937-F56C34FAC1FF}"/>
          </ac:spMkLst>
        </pc:spChg>
        <pc:spChg chg="mod">
          <ac:chgData name="Sushanta Ghosh" userId="0cfa9795a9ab12dc" providerId="LiveId" clId="{092DC923-CC3A-4127-A6DB-762A20555768}" dt="2023-11-06T14:13:52.380" v="318" actId="1038"/>
          <ac:spMkLst>
            <pc:docMk/>
            <pc:sldMk cId="1226965915" sldId="279"/>
            <ac:spMk id="16" creationId="{52B2B178-9235-2DCB-18E2-5A72FE8E0664}"/>
          </ac:spMkLst>
        </pc:spChg>
        <pc:spChg chg="mod">
          <ac:chgData name="Sushanta Ghosh" userId="0cfa9795a9ab12dc" providerId="LiveId" clId="{092DC923-CC3A-4127-A6DB-762A20555768}" dt="2023-11-06T14:13:52.380" v="318" actId="1038"/>
          <ac:spMkLst>
            <pc:docMk/>
            <pc:sldMk cId="1226965915" sldId="279"/>
            <ac:spMk id="17" creationId="{89704DCF-D545-87B5-58B3-F142BC74B3B7}"/>
          </ac:spMkLst>
        </pc:spChg>
        <pc:spChg chg="mod">
          <ac:chgData name="Sushanta Ghosh" userId="0cfa9795a9ab12dc" providerId="LiveId" clId="{092DC923-CC3A-4127-A6DB-762A20555768}" dt="2023-11-06T14:13:52.380" v="318" actId="1038"/>
          <ac:spMkLst>
            <pc:docMk/>
            <pc:sldMk cId="1226965915" sldId="279"/>
            <ac:spMk id="18" creationId="{2E914270-0750-A2FE-2B67-03A86C758DEB}"/>
          </ac:spMkLst>
        </pc:spChg>
        <pc:spChg chg="mod">
          <ac:chgData name="Sushanta Ghosh" userId="0cfa9795a9ab12dc" providerId="LiveId" clId="{092DC923-CC3A-4127-A6DB-762A20555768}" dt="2023-11-06T14:13:52.380" v="318" actId="1038"/>
          <ac:spMkLst>
            <pc:docMk/>
            <pc:sldMk cId="1226965915" sldId="279"/>
            <ac:spMk id="19" creationId="{E6989105-6449-E960-3074-71E46DD53834}"/>
          </ac:spMkLst>
        </pc:spChg>
        <pc:picChg chg="mod">
          <ac:chgData name="Sushanta Ghosh" userId="0cfa9795a9ab12dc" providerId="LiveId" clId="{092DC923-CC3A-4127-A6DB-762A20555768}" dt="2023-11-06T14:14:04.714" v="336" actId="1038"/>
          <ac:picMkLst>
            <pc:docMk/>
            <pc:sldMk cId="1226965915" sldId="279"/>
            <ac:picMk id="6" creationId="{D5219248-3FC0-FAEF-C82E-528814344A80}"/>
          </ac:picMkLst>
        </pc:picChg>
        <pc:cxnChg chg="mod">
          <ac:chgData name="Sushanta Ghosh" userId="0cfa9795a9ab12dc" providerId="LiveId" clId="{092DC923-CC3A-4127-A6DB-762A20555768}" dt="2023-11-06T14:14:04.714" v="336" actId="1038"/>
          <ac:cxnSpMkLst>
            <pc:docMk/>
            <pc:sldMk cId="1226965915" sldId="279"/>
            <ac:cxnSpMk id="11" creationId="{BED07235-3393-64A0-10E6-7D43608AE3BD}"/>
          </ac:cxnSpMkLst>
        </pc:cxnChg>
        <pc:cxnChg chg="mod">
          <ac:chgData name="Sushanta Ghosh" userId="0cfa9795a9ab12dc" providerId="LiveId" clId="{092DC923-CC3A-4127-A6DB-762A20555768}" dt="2023-11-06T14:14:22.847" v="379" actId="14100"/>
          <ac:cxnSpMkLst>
            <pc:docMk/>
            <pc:sldMk cId="1226965915" sldId="279"/>
            <ac:cxnSpMk id="12" creationId="{B6A015E1-A316-88BC-F5F7-B41C22B2A0CC}"/>
          </ac:cxnSpMkLst>
        </pc:cxnChg>
        <pc:cxnChg chg="mod">
          <ac:chgData name="Sushanta Ghosh" userId="0cfa9795a9ab12dc" providerId="LiveId" clId="{092DC923-CC3A-4127-A6DB-762A20555768}" dt="2023-11-06T14:14:27.033" v="384" actId="1038"/>
          <ac:cxnSpMkLst>
            <pc:docMk/>
            <pc:sldMk cId="1226965915" sldId="279"/>
            <ac:cxnSpMk id="13" creationId="{180E225E-79BE-8F67-FEC9-7B4FA24BA679}"/>
          </ac:cxnSpMkLst>
        </pc:cxnChg>
      </pc:sldChg>
      <pc:sldChg chg="modSp mod">
        <pc:chgData name="Sushanta Ghosh" userId="0cfa9795a9ab12dc" providerId="LiveId" clId="{092DC923-CC3A-4127-A6DB-762A20555768}" dt="2023-11-06T15:13:58.770" v="719"/>
        <pc:sldMkLst>
          <pc:docMk/>
          <pc:sldMk cId="3443366063" sldId="280"/>
        </pc:sldMkLst>
        <pc:spChg chg="mod">
          <ac:chgData name="Sushanta Ghosh" userId="0cfa9795a9ab12dc" providerId="LiveId" clId="{092DC923-CC3A-4127-A6DB-762A20555768}" dt="2023-11-06T15:13:58.770" v="719"/>
          <ac:spMkLst>
            <pc:docMk/>
            <pc:sldMk cId="3443366063" sldId="280"/>
            <ac:spMk id="3" creationId="{59A4E01A-0347-B2FE-5B05-13975A9FA81F}"/>
          </ac:spMkLst>
        </pc:spChg>
        <pc:spChg chg="mod">
          <ac:chgData name="Sushanta Ghosh" userId="0cfa9795a9ab12dc" providerId="LiveId" clId="{092DC923-CC3A-4127-A6DB-762A20555768}" dt="2023-11-06T13:57:29.162" v="218" actId="207"/>
          <ac:spMkLst>
            <pc:docMk/>
            <pc:sldMk cId="3443366063" sldId="280"/>
            <ac:spMk id="5" creationId="{CCEA818A-2D3A-9769-EEA0-D187C23E1307}"/>
          </ac:spMkLst>
        </pc:spChg>
        <pc:picChg chg="mod">
          <ac:chgData name="Sushanta Ghosh" userId="0cfa9795a9ab12dc" providerId="LiveId" clId="{092DC923-CC3A-4127-A6DB-762A20555768}" dt="2023-11-06T14:51:49.843" v="675" actId="1076"/>
          <ac:picMkLst>
            <pc:docMk/>
            <pc:sldMk cId="3443366063" sldId="280"/>
            <ac:picMk id="2" creationId="{E8F2D799-EC7A-C93E-1002-C32EC426252E}"/>
          </ac:picMkLst>
        </pc:picChg>
      </pc:sldChg>
      <pc:sldChg chg="modSp mod">
        <pc:chgData name="Sushanta Ghosh" userId="0cfa9795a9ab12dc" providerId="LiveId" clId="{092DC923-CC3A-4127-A6DB-762A20555768}" dt="2023-11-06T15:14:03.670" v="720"/>
        <pc:sldMkLst>
          <pc:docMk/>
          <pc:sldMk cId="546686337" sldId="281"/>
        </pc:sldMkLst>
        <pc:spChg chg="mod">
          <ac:chgData name="Sushanta Ghosh" userId="0cfa9795a9ab12dc" providerId="LiveId" clId="{092DC923-CC3A-4127-A6DB-762A20555768}" dt="2023-11-06T15:14:03.670" v="720"/>
          <ac:spMkLst>
            <pc:docMk/>
            <pc:sldMk cId="546686337" sldId="281"/>
            <ac:spMk id="3" creationId="{59A4E01A-0347-B2FE-5B05-13975A9FA81F}"/>
          </ac:spMkLst>
        </pc:spChg>
      </pc:sldChg>
      <pc:sldChg chg="addSp delSp modSp mod ord">
        <pc:chgData name="Sushanta Ghosh" userId="0cfa9795a9ab12dc" providerId="LiveId" clId="{092DC923-CC3A-4127-A6DB-762A20555768}" dt="2023-11-07T05:55:42.449" v="4270" actId="1038"/>
        <pc:sldMkLst>
          <pc:docMk/>
          <pc:sldMk cId="507518581" sldId="282"/>
        </pc:sldMkLst>
        <pc:spChg chg="mod">
          <ac:chgData name="Sushanta Ghosh" userId="0cfa9795a9ab12dc" providerId="LiveId" clId="{092DC923-CC3A-4127-A6DB-762A20555768}" dt="2023-11-07T05:02:26.292" v="3800" actId="20577"/>
          <ac:spMkLst>
            <pc:docMk/>
            <pc:sldMk cId="507518581" sldId="282"/>
            <ac:spMk id="2" creationId="{E6C0329F-8B98-D87B-97CA-799DBDAA21B0}"/>
          </ac:spMkLst>
        </pc:spChg>
        <pc:spChg chg="add mod">
          <ac:chgData name="Sushanta Ghosh" userId="0cfa9795a9ab12dc" providerId="LiveId" clId="{092DC923-CC3A-4127-A6DB-762A20555768}" dt="2023-11-07T05:55:42.449" v="4270" actId="1038"/>
          <ac:spMkLst>
            <pc:docMk/>
            <pc:sldMk cId="507518581" sldId="282"/>
            <ac:spMk id="3" creationId="{68B5BBA6-1F7A-6B28-2A96-9905B85BC97A}"/>
          </ac:spMkLst>
        </pc:spChg>
        <pc:spChg chg="mod">
          <ac:chgData name="Sushanta Ghosh" userId="0cfa9795a9ab12dc" providerId="LiveId" clId="{092DC923-CC3A-4127-A6DB-762A20555768}" dt="2023-11-07T05:54:56.281" v="4128" actId="14100"/>
          <ac:spMkLst>
            <pc:docMk/>
            <pc:sldMk cId="507518581" sldId="282"/>
            <ac:spMk id="4" creationId="{C419E089-9CC6-A7D2-9DF7-7B5F8109C60E}"/>
          </ac:spMkLst>
        </pc:spChg>
        <pc:spChg chg="mod">
          <ac:chgData name="Sushanta Ghosh" userId="0cfa9795a9ab12dc" providerId="LiveId" clId="{092DC923-CC3A-4127-A6DB-762A20555768}" dt="2023-11-06T13:58:01.651" v="222" actId="207"/>
          <ac:spMkLst>
            <pc:docMk/>
            <pc:sldMk cId="507518581" sldId="282"/>
            <ac:spMk id="5" creationId="{CCEA818A-2D3A-9769-EEA0-D187C23E1307}"/>
          </ac:spMkLst>
        </pc:spChg>
        <pc:spChg chg="mod">
          <ac:chgData name="Sushanta Ghosh" userId="0cfa9795a9ab12dc" providerId="LiveId" clId="{092DC923-CC3A-4127-A6DB-762A20555768}" dt="2023-11-07T05:55:00.817" v="4129" actId="14100"/>
          <ac:spMkLst>
            <pc:docMk/>
            <pc:sldMk cId="507518581" sldId="282"/>
            <ac:spMk id="6" creationId="{B4AD8554-F347-BB53-32F1-E2A9D4FD9A59}"/>
          </ac:spMkLst>
        </pc:spChg>
        <pc:spChg chg="add mod">
          <ac:chgData name="Sushanta Ghosh" userId="0cfa9795a9ab12dc" providerId="LiveId" clId="{092DC923-CC3A-4127-A6DB-762A20555768}" dt="2023-11-07T05:55:32.094" v="4236" actId="1036"/>
          <ac:spMkLst>
            <pc:docMk/>
            <pc:sldMk cId="507518581" sldId="282"/>
            <ac:spMk id="8" creationId="{A835A822-28F3-FFD5-6BB5-BE137C0CA22B}"/>
          </ac:spMkLst>
        </pc:spChg>
        <pc:picChg chg="add del mod">
          <ac:chgData name="Sushanta Ghosh" userId="0cfa9795a9ab12dc" providerId="LiveId" clId="{092DC923-CC3A-4127-A6DB-762A20555768}" dt="2023-11-07T05:01:32.315" v="3648" actId="478"/>
          <ac:picMkLst>
            <pc:docMk/>
            <pc:sldMk cId="507518581" sldId="282"/>
            <ac:picMk id="7" creationId="{6676EC56-9721-729E-2F7E-28B7215D0295}"/>
          </ac:picMkLst>
        </pc:picChg>
      </pc:sldChg>
      <pc:sldChg chg="modSp mod">
        <pc:chgData name="Sushanta Ghosh" userId="0cfa9795a9ab12dc" providerId="LiveId" clId="{092DC923-CC3A-4127-A6DB-762A20555768}" dt="2023-11-06T16:04:38.649" v="1909" actId="255"/>
        <pc:sldMkLst>
          <pc:docMk/>
          <pc:sldMk cId="3755189960" sldId="283"/>
        </pc:sldMkLst>
        <pc:spChg chg="mod">
          <ac:chgData name="Sushanta Ghosh" userId="0cfa9795a9ab12dc" providerId="LiveId" clId="{092DC923-CC3A-4127-A6DB-762A20555768}" dt="2023-11-06T16:04:38.649" v="1909" actId="255"/>
          <ac:spMkLst>
            <pc:docMk/>
            <pc:sldMk cId="3755189960" sldId="283"/>
            <ac:spMk id="3" creationId="{59A4E01A-0347-B2FE-5B05-13975A9FA81F}"/>
          </ac:spMkLst>
        </pc:spChg>
        <pc:spChg chg="mod">
          <ac:chgData name="Sushanta Ghosh" userId="0cfa9795a9ab12dc" providerId="LiveId" clId="{092DC923-CC3A-4127-A6DB-762A20555768}" dt="2023-11-06T13:57:46.284" v="220" actId="207"/>
          <ac:spMkLst>
            <pc:docMk/>
            <pc:sldMk cId="3755189960" sldId="283"/>
            <ac:spMk id="5" creationId="{CCEA818A-2D3A-9769-EEA0-D187C23E1307}"/>
          </ac:spMkLst>
        </pc:spChg>
      </pc:sldChg>
      <pc:sldChg chg="addSp delSp modSp mod">
        <pc:chgData name="Sushanta Ghosh" userId="0cfa9795a9ab12dc" providerId="LiveId" clId="{092DC923-CC3A-4127-A6DB-762A20555768}" dt="2023-11-07T05:27:18.298" v="4093" actId="1036"/>
        <pc:sldMkLst>
          <pc:docMk/>
          <pc:sldMk cId="3476499450" sldId="299"/>
        </pc:sldMkLst>
        <pc:spChg chg="mod">
          <ac:chgData name="Sushanta Ghosh" userId="0cfa9795a9ab12dc" providerId="LiveId" clId="{092DC923-CC3A-4127-A6DB-762A20555768}" dt="2023-11-06T13:58:10.057" v="223" actId="207"/>
          <ac:spMkLst>
            <pc:docMk/>
            <pc:sldMk cId="3476499450" sldId="299"/>
            <ac:spMk id="2" creationId="{EF56FFF9-9088-64CE-BF88-36DDDF0A123D}"/>
          </ac:spMkLst>
        </pc:spChg>
        <pc:spChg chg="add del mod">
          <ac:chgData name="Sushanta Ghosh" userId="0cfa9795a9ab12dc" providerId="LiveId" clId="{092DC923-CC3A-4127-A6DB-762A20555768}" dt="2023-11-07T05:08:04.641" v="3809"/>
          <ac:spMkLst>
            <pc:docMk/>
            <pc:sldMk cId="3476499450" sldId="299"/>
            <ac:spMk id="3" creationId="{0E8FCC9E-D086-7980-9A03-76EAFEDD46E5}"/>
          </ac:spMkLst>
        </pc:spChg>
        <pc:spChg chg="add del mod">
          <ac:chgData name="Sushanta Ghosh" userId="0cfa9795a9ab12dc" providerId="LiveId" clId="{092DC923-CC3A-4127-A6DB-762A20555768}" dt="2023-11-07T05:21:37.105" v="4074"/>
          <ac:spMkLst>
            <pc:docMk/>
            <pc:sldMk cId="3476499450" sldId="299"/>
            <ac:spMk id="4" creationId="{467F7058-FCFD-A277-D81A-6EC1C7F1FA47}"/>
          </ac:spMkLst>
        </pc:spChg>
        <pc:spChg chg="mod">
          <ac:chgData name="Sushanta Ghosh" userId="0cfa9795a9ab12dc" providerId="LiveId" clId="{092DC923-CC3A-4127-A6DB-762A20555768}" dt="2023-11-06T13:58:10.057" v="223" actId="207"/>
          <ac:spMkLst>
            <pc:docMk/>
            <pc:sldMk cId="3476499450" sldId="299"/>
            <ac:spMk id="5" creationId="{CCEA818A-2D3A-9769-EEA0-D187C23E1307}"/>
          </ac:spMkLst>
        </pc:spChg>
        <pc:spChg chg="add mod">
          <ac:chgData name="Sushanta Ghosh" userId="0cfa9795a9ab12dc" providerId="LiveId" clId="{092DC923-CC3A-4127-A6DB-762A20555768}" dt="2023-11-07T05:24:28.508" v="4081" actId="20577"/>
          <ac:spMkLst>
            <pc:docMk/>
            <pc:sldMk cId="3476499450" sldId="299"/>
            <ac:spMk id="6" creationId="{87BCB475-6053-FFB2-B09D-4D9F64C72381}"/>
          </ac:spMkLst>
        </pc:spChg>
        <pc:spChg chg="add mod">
          <ac:chgData name="Sushanta Ghosh" userId="0cfa9795a9ab12dc" providerId="LiveId" clId="{092DC923-CC3A-4127-A6DB-762A20555768}" dt="2023-11-07T05:27:18.298" v="4093" actId="1036"/>
          <ac:spMkLst>
            <pc:docMk/>
            <pc:sldMk cId="3476499450" sldId="299"/>
            <ac:spMk id="7" creationId="{1EED534E-B738-2D34-0DBA-61ACBCF352C4}"/>
          </ac:spMkLst>
        </pc:spChg>
      </pc:sldChg>
      <pc:sldChg chg="modSp mod">
        <pc:chgData name="Sushanta Ghosh" userId="0cfa9795a9ab12dc" providerId="LiveId" clId="{092DC923-CC3A-4127-A6DB-762A20555768}" dt="2023-11-06T15:15:48.944" v="729" actId="207"/>
        <pc:sldMkLst>
          <pc:docMk/>
          <pc:sldMk cId="368770399" sldId="300"/>
        </pc:sldMkLst>
        <pc:spChg chg="mod">
          <ac:chgData name="Sushanta Ghosh" userId="0cfa9795a9ab12dc" providerId="LiveId" clId="{092DC923-CC3A-4127-A6DB-762A20555768}" dt="2023-11-06T15:15:48.944" v="729" actId="207"/>
          <ac:spMkLst>
            <pc:docMk/>
            <pc:sldMk cId="368770399" sldId="300"/>
            <ac:spMk id="3" creationId="{59A4E01A-0347-B2FE-5B05-13975A9FA81F}"/>
          </ac:spMkLst>
        </pc:spChg>
        <pc:spChg chg="mod">
          <ac:chgData name="Sushanta Ghosh" userId="0cfa9795a9ab12dc" providerId="LiveId" clId="{092DC923-CC3A-4127-A6DB-762A20555768}" dt="2023-11-06T15:15:48.944" v="729" actId="207"/>
          <ac:spMkLst>
            <pc:docMk/>
            <pc:sldMk cId="368770399" sldId="300"/>
            <ac:spMk id="5" creationId="{CCEA818A-2D3A-9769-EEA0-D187C23E1307}"/>
          </ac:spMkLst>
        </pc:spChg>
      </pc:sldChg>
      <pc:sldChg chg="modSp mod">
        <pc:chgData name="Sushanta Ghosh" userId="0cfa9795a9ab12dc" providerId="LiveId" clId="{092DC923-CC3A-4127-A6DB-762A20555768}" dt="2023-11-06T15:13:53.502" v="718"/>
        <pc:sldMkLst>
          <pc:docMk/>
          <pc:sldMk cId="1349545728" sldId="301"/>
        </pc:sldMkLst>
        <pc:spChg chg="mod">
          <ac:chgData name="Sushanta Ghosh" userId="0cfa9795a9ab12dc" providerId="LiveId" clId="{092DC923-CC3A-4127-A6DB-762A20555768}" dt="2023-11-06T15:13:53.502" v="718"/>
          <ac:spMkLst>
            <pc:docMk/>
            <pc:sldMk cId="1349545728" sldId="301"/>
            <ac:spMk id="3" creationId="{59A4E01A-0347-B2FE-5B05-13975A9FA81F}"/>
          </ac:spMkLst>
        </pc:spChg>
        <pc:spChg chg="mod">
          <ac:chgData name="Sushanta Ghosh" userId="0cfa9795a9ab12dc" providerId="LiveId" clId="{092DC923-CC3A-4127-A6DB-762A20555768}" dt="2023-11-06T13:57:18.215" v="217" actId="207"/>
          <ac:spMkLst>
            <pc:docMk/>
            <pc:sldMk cId="1349545728" sldId="301"/>
            <ac:spMk id="5" creationId="{CCEA818A-2D3A-9769-EEA0-D187C23E1307}"/>
          </ac:spMkLst>
        </pc:spChg>
      </pc:sldChg>
      <pc:sldChg chg="modSp mod">
        <pc:chgData name="Sushanta Ghosh" userId="0cfa9795a9ab12dc" providerId="LiveId" clId="{092DC923-CC3A-4127-A6DB-762A20555768}" dt="2023-11-06T15:14:49.799" v="726" actId="255"/>
        <pc:sldMkLst>
          <pc:docMk/>
          <pc:sldMk cId="520955336" sldId="302"/>
        </pc:sldMkLst>
        <pc:spChg chg="mod">
          <ac:chgData name="Sushanta Ghosh" userId="0cfa9795a9ab12dc" providerId="LiveId" clId="{092DC923-CC3A-4127-A6DB-762A20555768}" dt="2023-11-06T15:14:49.799" v="726" actId="255"/>
          <ac:spMkLst>
            <pc:docMk/>
            <pc:sldMk cId="520955336" sldId="302"/>
            <ac:spMk id="3" creationId="{59A4E01A-0347-B2FE-5B05-13975A9FA81F}"/>
          </ac:spMkLst>
        </pc:spChg>
        <pc:spChg chg="mod">
          <ac:chgData name="Sushanta Ghosh" userId="0cfa9795a9ab12dc" providerId="LiveId" clId="{092DC923-CC3A-4127-A6DB-762A20555768}" dt="2023-11-06T13:57:54.037" v="221" actId="207"/>
          <ac:spMkLst>
            <pc:docMk/>
            <pc:sldMk cId="520955336" sldId="302"/>
            <ac:spMk id="5" creationId="{CCEA818A-2D3A-9769-EEA0-D187C23E1307}"/>
          </ac:spMkLst>
        </pc:spChg>
      </pc:sldChg>
      <pc:sldChg chg="del">
        <pc:chgData name="Sushanta Ghosh" userId="0cfa9795a9ab12dc" providerId="LiveId" clId="{092DC923-CC3A-4127-A6DB-762A20555768}" dt="2023-11-06T14:01:58.463" v="272" actId="47"/>
        <pc:sldMkLst>
          <pc:docMk/>
          <pc:sldMk cId="1183380787" sldId="303"/>
        </pc:sldMkLst>
      </pc:sldChg>
      <pc:sldChg chg="delSp modSp add mod">
        <pc:chgData name="Sushanta Ghosh" userId="0cfa9795a9ab12dc" providerId="LiveId" clId="{092DC923-CC3A-4127-A6DB-762A20555768}" dt="2023-11-06T21:16:26.238" v="3418" actId="478"/>
        <pc:sldMkLst>
          <pc:docMk/>
          <pc:sldMk cId="1786709899" sldId="304"/>
        </pc:sldMkLst>
        <pc:spChg chg="del mod">
          <ac:chgData name="Sushanta Ghosh" userId="0cfa9795a9ab12dc" providerId="LiveId" clId="{092DC923-CC3A-4127-A6DB-762A20555768}" dt="2023-11-06T21:16:26.238" v="3418" actId="478"/>
          <ac:spMkLst>
            <pc:docMk/>
            <pc:sldMk cId="1786709899" sldId="304"/>
            <ac:spMk id="2" creationId="{06675FB1-F278-1D98-848F-87C5205CB274}"/>
          </ac:spMkLst>
        </pc:spChg>
        <pc:spChg chg="del">
          <ac:chgData name="Sushanta Ghosh" userId="0cfa9795a9ab12dc" providerId="LiveId" clId="{092DC923-CC3A-4127-A6DB-762A20555768}" dt="2023-11-06T21:16:26.238" v="3418" actId="478"/>
          <ac:spMkLst>
            <pc:docMk/>
            <pc:sldMk cId="1786709899" sldId="304"/>
            <ac:spMk id="4" creationId="{909E12F1-F5B2-218A-264C-E9FF8EAEE728}"/>
          </ac:spMkLst>
        </pc:spChg>
        <pc:spChg chg="mod">
          <ac:chgData name="Sushanta Ghosh" userId="0cfa9795a9ab12dc" providerId="LiveId" clId="{092DC923-CC3A-4127-A6DB-762A20555768}" dt="2023-11-06T16:02:56.959" v="1908" actId="207"/>
          <ac:spMkLst>
            <pc:docMk/>
            <pc:sldMk cId="1786709899" sldId="304"/>
            <ac:spMk id="5" creationId="{CCEA818A-2D3A-9769-EEA0-D187C23E1307}"/>
          </ac:spMkLst>
        </pc:spChg>
      </pc:sldChg>
    </pc:docChg>
  </pc:docChgLst>
  <pc:docChgLst>
    <pc:chgData name="Guest User" providerId="Windows Live" clId="Web-{A4FF10D4-B635-418B-8EC2-00ECD9D97E2F}"/>
    <pc:docChg chg="modSld">
      <pc:chgData name="Guest User" userId="" providerId="Windows Live" clId="Web-{A4FF10D4-B635-418B-8EC2-00ECD9D97E2F}" dt="2023-11-06T15:23:16.790" v="4" actId="1076"/>
      <pc:docMkLst>
        <pc:docMk/>
      </pc:docMkLst>
      <pc:sldChg chg="modSp">
        <pc:chgData name="Guest User" userId="" providerId="Windows Live" clId="Web-{A4FF10D4-B635-418B-8EC2-00ECD9D97E2F}" dt="2023-11-06T15:23:16.790" v="4" actId="1076"/>
        <pc:sldMkLst>
          <pc:docMk/>
          <pc:sldMk cId="3443366063" sldId="280"/>
        </pc:sldMkLst>
        <pc:spChg chg="mod">
          <ac:chgData name="Guest User" userId="" providerId="Windows Live" clId="Web-{A4FF10D4-B635-418B-8EC2-00ECD9D97E2F}" dt="2023-11-06T15:23:16.790" v="4" actId="1076"/>
          <ac:spMkLst>
            <pc:docMk/>
            <pc:sldMk cId="3443366063" sldId="280"/>
            <ac:spMk id="9" creationId="{F0874624-5DF3-01D8-E1F6-71A88E942D15}"/>
          </ac:spMkLst>
        </pc:spChg>
      </pc:sldChg>
    </pc:docChg>
  </pc:docChgLst>
  <pc:docChgLst>
    <pc:chgData name="RAVI TEJ" userId="f758d6616900c000" providerId="Windows Live" clId="Web-{4F9CAA59-78F5-4DA8-A5EF-6852721A9871}"/>
    <pc:docChg chg="modSld">
      <pc:chgData name="RAVI TEJ" userId="f758d6616900c000" providerId="Windows Live" clId="Web-{4F9CAA59-78F5-4DA8-A5EF-6852721A9871}" dt="2023-11-06T19:53:18.152" v="40" actId="20577"/>
      <pc:docMkLst>
        <pc:docMk/>
      </pc:docMkLst>
      <pc:sldChg chg="addSp modSp">
        <pc:chgData name="RAVI TEJ" userId="f758d6616900c000" providerId="Windows Live" clId="Web-{4F9CAA59-78F5-4DA8-A5EF-6852721A9871}" dt="2023-11-06T19:53:18.152" v="40" actId="20577"/>
        <pc:sldMkLst>
          <pc:docMk/>
          <pc:sldMk cId="3443366063" sldId="280"/>
        </pc:sldMkLst>
        <pc:spChg chg="add mod">
          <ac:chgData name="RAVI TEJ" userId="f758d6616900c000" providerId="Windows Live" clId="Web-{4F9CAA59-78F5-4DA8-A5EF-6852721A9871}" dt="2023-11-06T19:52:15.025" v="32" actId="20577"/>
          <ac:spMkLst>
            <pc:docMk/>
            <pc:sldMk cId="3443366063" sldId="280"/>
            <ac:spMk id="2" creationId="{062B3A7E-6CF1-B977-F838-692FFB2F9E35}"/>
          </ac:spMkLst>
        </pc:spChg>
        <pc:spChg chg="add mod">
          <ac:chgData name="RAVI TEJ" userId="f758d6616900c000" providerId="Windows Live" clId="Web-{4F9CAA59-78F5-4DA8-A5EF-6852721A9871}" dt="2023-11-06T19:53:18.152" v="40" actId="20577"/>
          <ac:spMkLst>
            <pc:docMk/>
            <pc:sldMk cId="3443366063" sldId="280"/>
            <ac:spMk id="6" creationId="{DD4C0651-3ADC-A022-AADF-295A3E7B610E}"/>
          </ac:spMkLst>
        </pc:spChg>
        <pc:spChg chg="add mod">
          <ac:chgData name="RAVI TEJ" userId="f758d6616900c000" providerId="Windows Live" clId="Web-{4F9CAA59-78F5-4DA8-A5EF-6852721A9871}" dt="2023-11-06T19:52:00.196" v="29" actId="1076"/>
          <ac:spMkLst>
            <pc:docMk/>
            <pc:sldMk cId="3443366063" sldId="280"/>
            <ac:spMk id="8" creationId="{CAAB5E9E-40D4-D942-D7AF-50032D0DA2A7}"/>
          </ac:spMkLst>
        </pc:spChg>
        <pc:spChg chg="mod">
          <ac:chgData name="RAVI TEJ" userId="f758d6616900c000" providerId="Windows Live" clId="Web-{4F9CAA59-78F5-4DA8-A5EF-6852721A9871}" dt="2023-11-06T19:48:55.689" v="1" actId="1076"/>
          <ac:spMkLst>
            <pc:docMk/>
            <pc:sldMk cId="3443366063" sldId="280"/>
            <ac:spMk id="15" creationId="{F41BDED3-9217-BAF3-8F20-8BD254E02437}"/>
          </ac:spMkLst>
        </pc:spChg>
        <pc:spChg chg="mod">
          <ac:chgData name="RAVI TEJ" userId="f758d6616900c000" providerId="Windows Live" clId="Web-{4F9CAA59-78F5-4DA8-A5EF-6852721A9871}" dt="2023-11-06T19:48:51.486" v="0" actId="1076"/>
          <ac:spMkLst>
            <pc:docMk/>
            <pc:sldMk cId="3443366063" sldId="280"/>
            <ac:spMk id="18" creationId="{86F25678-7779-96B1-EF96-D1FF57B933FC}"/>
          </ac:spMkLst>
        </pc:spChg>
      </pc:sldChg>
    </pc:docChg>
  </pc:docChgLst>
  <pc:docChgLst>
    <pc:chgData name="Guest User" providerId="Windows Live" clId="Web-{2E754317-62B6-4016-A659-6976A93A15E9}"/>
    <pc:docChg chg="modSld sldOrd modSection">
      <pc:chgData name="Guest User" userId="" providerId="Windows Live" clId="Web-{2E754317-62B6-4016-A659-6976A93A15E9}" dt="2023-11-07T09:05:25.130" v="1174" actId="1076"/>
      <pc:docMkLst>
        <pc:docMk/>
      </pc:docMkLst>
      <pc:sldChg chg="modSp">
        <pc:chgData name="Guest User" userId="" providerId="Windows Live" clId="Web-{2E754317-62B6-4016-A659-6976A93A15E9}" dt="2023-11-07T06:18:38.922" v="1" actId="14100"/>
        <pc:sldMkLst>
          <pc:docMk/>
          <pc:sldMk cId="2553040191" sldId="276"/>
        </pc:sldMkLst>
        <pc:picChg chg="mod">
          <ac:chgData name="Guest User" userId="" providerId="Windows Live" clId="Web-{2E754317-62B6-4016-A659-6976A93A15E9}" dt="2023-11-07T06:18:38.922" v="1" actId="14100"/>
          <ac:picMkLst>
            <pc:docMk/>
            <pc:sldMk cId="2553040191" sldId="276"/>
            <ac:picMk id="2" creationId="{C77990E7-2E6F-8038-3912-391125EE5E4C}"/>
          </ac:picMkLst>
        </pc:picChg>
      </pc:sldChg>
      <pc:sldChg chg="modSp addAnim delAnim modAnim">
        <pc:chgData name="Guest User" userId="" providerId="Windows Live" clId="Web-{2E754317-62B6-4016-A659-6976A93A15E9}" dt="2023-11-07T07:30:49.012" v="206"/>
        <pc:sldMkLst>
          <pc:docMk/>
          <pc:sldMk cId="1226965915" sldId="279"/>
        </pc:sldMkLst>
        <pc:cxnChg chg="mod">
          <ac:chgData name="Guest User" userId="" providerId="Windows Live" clId="Web-{2E754317-62B6-4016-A659-6976A93A15E9}" dt="2023-11-07T07:25:40.939" v="181"/>
          <ac:cxnSpMkLst>
            <pc:docMk/>
            <pc:sldMk cId="1226965915" sldId="279"/>
            <ac:cxnSpMk id="11" creationId="{BED07235-3393-64A0-10E6-7D43608AE3BD}"/>
          </ac:cxnSpMkLst>
        </pc:cxnChg>
        <pc:cxnChg chg="mod">
          <ac:chgData name="Guest User" userId="" providerId="Windows Live" clId="Web-{2E754317-62B6-4016-A659-6976A93A15E9}" dt="2023-11-07T07:25:40.970" v="182"/>
          <ac:cxnSpMkLst>
            <pc:docMk/>
            <pc:sldMk cId="1226965915" sldId="279"/>
            <ac:cxnSpMk id="12" creationId="{B6A015E1-A316-88BC-F5F7-B41C22B2A0CC}"/>
          </ac:cxnSpMkLst>
        </pc:cxnChg>
        <pc:cxnChg chg="mod">
          <ac:chgData name="Guest User" userId="" providerId="Windows Live" clId="Web-{2E754317-62B6-4016-A659-6976A93A15E9}" dt="2023-11-07T07:26:16.596" v="186" actId="14100"/>
          <ac:cxnSpMkLst>
            <pc:docMk/>
            <pc:sldMk cId="1226965915" sldId="279"/>
            <ac:cxnSpMk id="13" creationId="{180E225E-79BE-8F67-FEC9-7B4FA24BA679}"/>
          </ac:cxnSpMkLst>
        </pc:cxnChg>
        <pc:cxnChg chg="mod">
          <ac:chgData name="Guest User" userId="" providerId="Windows Live" clId="Web-{2E754317-62B6-4016-A659-6976A93A15E9}" dt="2023-11-07T07:27:42.584" v="194"/>
          <ac:cxnSpMkLst>
            <pc:docMk/>
            <pc:sldMk cId="1226965915" sldId="279"/>
            <ac:cxnSpMk id="27" creationId="{ADED372B-42FC-B094-22D1-D1114238A988}"/>
          </ac:cxnSpMkLst>
        </pc:cxnChg>
        <pc:cxnChg chg="mod">
          <ac:chgData name="Guest User" userId="" providerId="Windows Live" clId="Web-{2E754317-62B6-4016-A659-6976A93A15E9}" dt="2023-11-07T07:27:42.599" v="195"/>
          <ac:cxnSpMkLst>
            <pc:docMk/>
            <pc:sldMk cId="1226965915" sldId="279"/>
            <ac:cxnSpMk id="29" creationId="{2F58300A-AEA7-127B-5448-4381CECE2349}"/>
          </ac:cxnSpMkLst>
        </pc:cxnChg>
        <pc:cxnChg chg="mod">
          <ac:chgData name="Guest User" userId="" providerId="Windows Live" clId="Web-{2E754317-62B6-4016-A659-6976A93A15E9}" dt="2023-11-07T07:27:42.631" v="196"/>
          <ac:cxnSpMkLst>
            <pc:docMk/>
            <pc:sldMk cId="1226965915" sldId="279"/>
            <ac:cxnSpMk id="30" creationId="{D568AEC7-8897-5E24-D981-EBAE4FE1803B}"/>
          </ac:cxnSpMkLst>
        </pc:cxnChg>
      </pc:sldChg>
      <pc:sldChg chg="modSp addAnim">
        <pc:chgData name="Guest User" userId="" providerId="Windows Live" clId="Web-{2E754317-62B6-4016-A659-6976A93A15E9}" dt="2023-11-07T09:01:16.887" v="1154" actId="1076"/>
        <pc:sldMkLst>
          <pc:docMk/>
          <pc:sldMk cId="3443366063" sldId="280"/>
        </pc:sldMkLst>
        <pc:spChg chg="mod">
          <ac:chgData name="Guest User" userId="" providerId="Windows Live" clId="Web-{2E754317-62B6-4016-A659-6976A93A15E9}" dt="2023-11-07T09:01:16.887" v="1154" actId="1076"/>
          <ac:spMkLst>
            <pc:docMk/>
            <pc:sldMk cId="3443366063" sldId="280"/>
            <ac:spMk id="15" creationId="{F41BDED3-9217-BAF3-8F20-8BD254E02437}"/>
          </ac:spMkLst>
        </pc:spChg>
        <pc:cxnChg chg="mod">
          <ac:chgData name="Guest User" userId="" providerId="Windows Live" clId="Web-{2E754317-62B6-4016-A659-6976A93A15E9}" dt="2023-11-07T09:01:12.652" v="1150"/>
          <ac:cxnSpMkLst>
            <pc:docMk/>
            <pc:sldMk cId="3443366063" sldId="280"/>
            <ac:cxnSpMk id="17" creationId="{F365A786-C943-789C-4BD6-6205CB91ED59}"/>
          </ac:cxnSpMkLst>
        </pc:cxnChg>
        <pc:cxnChg chg="mod">
          <ac:chgData name="Guest User" userId="" providerId="Windows Live" clId="Web-{2E754317-62B6-4016-A659-6976A93A15E9}" dt="2023-11-07T09:01:12.668" v="1151"/>
          <ac:cxnSpMkLst>
            <pc:docMk/>
            <pc:sldMk cId="3443366063" sldId="280"/>
            <ac:cxnSpMk id="25" creationId="{ACAAE93D-2C50-437D-7D33-236742C58E48}"/>
          </ac:cxnSpMkLst>
        </pc:cxnChg>
        <pc:cxnChg chg="mod">
          <ac:chgData name="Guest User" userId="" providerId="Windows Live" clId="Web-{2E754317-62B6-4016-A659-6976A93A15E9}" dt="2023-11-07T09:01:12.684" v="1152"/>
          <ac:cxnSpMkLst>
            <pc:docMk/>
            <pc:sldMk cId="3443366063" sldId="280"/>
            <ac:cxnSpMk id="31" creationId="{0D069CD5-A611-1F45-E349-9D376054F7D2}"/>
          </ac:cxnSpMkLst>
        </pc:cxnChg>
        <pc:cxnChg chg="mod">
          <ac:chgData name="Guest User" userId="" providerId="Windows Live" clId="Web-{2E754317-62B6-4016-A659-6976A93A15E9}" dt="2023-11-07T09:01:12.715" v="1153"/>
          <ac:cxnSpMkLst>
            <pc:docMk/>
            <pc:sldMk cId="3443366063" sldId="280"/>
            <ac:cxnSpMk id="34" creationId="{983DA14C-D388-5312-92C6-D942402FEA16}"/>
          </ac:cxnSpMkLst>
        </pc:cxnChg>
      </pc:sldChg>
      <pc:sldChg chg="addSp delSp modSp addAnim delAnim">
        <pc:chgData name="Guest User" userId="" providerId="Windows Live" clId="Web-{2E754317-62B6-4016-A659-6976A93A15E9}" dt="2023-11-07T08:38:43.700" v="758" actId="20577"/>
        <pc:sldMkLst>
          <pc:docMk/>
          <pc:sldMk cId="546686337" sldId="281"/>
        </pc:sldMkLst>
        <pc:spChg chg="add mod">
          <ac:chgData name="Guest User" userId="" providerId="Windows Live" clId="Web-{2E754317-62B6-4016-A659-6976A93A15E9}" dt="2023-11-07T07:50:02.599" v="307" actId="1076"/>
          <ac:spMkLst>
            <pc:docMk/>
            <pc:sldMk cId="546686337" sldId="281"/>
            <ac:spMk id="2" creationId="{8356E981-4114-EEA0-DC0B-AA957175DF5E}"/>
          </ac:spMkLst>
        </pc:spChg>
        <pc:spChg chg="add mod">
          <ac:chgData name="Guest User" userId="" providerId="Windows Live" clId="Web-{2E754317-62B6-4016-A659-6976A93A15E9}" dt="2023-11-07T08:04:09.753" v="316" actId="1076"/>
          <ac:spMkLst>
            <pc:docMk/>
            <pc:sldMk cId="546686337" sldId="281"/>
            <ac:spMk id="4" creationId="{05715830-6C04-6112-9F60-C0CCC60944C6}"/>
          </ac:spMkLst>
        </pc:spChg>
        <pc:spChg chg="add mod">
          <ac:chgData name="Guest User" userId="" providerId="Windows Live" clId="Web-{2E754317-62B6-4016-A659-6976A93A15E9}" dt="2023-11-07T08:04:43.864" v="329" actId="1076"/>
          <ac:spMkLst>
            <pc:docMk/>
            <pc:sldMk cId="546686337" sldId="281"/>
            <ac:spMk id="6" creationId="{E30BE781-5F63-B078-A15E-12A65707FF38}"/>
          </ac:spMkLst>
        </pc:spChg>
        <pc:spChg chg="add mod">
          <ac:chgData name="Guest User" userId="" providerId="Windows Live" clId="Web-{2E754317-62B6-4016-A659-6976A93A15E9}" dt="2023-11-07T08:05:08.646" v="344" actId="1076"/>
          <ac:spMkLst>
            <pc:docMk/>
            <pc:sldMk cId="546686337" sldId="281"/>
            <ac:spMk id="8" creationId="{6B65B5B4-2A99-FDD6-D5AE-7B939A2BA45C}"/>
          </ac:spMkLst>
        </pc:spChg>
        <pc:spChg chg="add mod">
          <ac:chgData name="Guest User" userId="" providerId="Windows Live" clId="Web-{2E754317-62B6-4016-A659-6976A93A15E9}" dt="2023-11-07T08:38:43.700" v="758" actId="20577"/>
          <ac:spMkLst>
            <pc:docMk/>
            <pc:sldMk cId="546686337" sldId="281"/>
            <ac:spMk id="9" creationId="{9E797B28-9480-7BFE-697A-2CD0BE6231F8}"/>
          </ac:spMkLst>
        </pc:spChg>
        <pc:spChg chg="add del mod">
          <ac:chgData name="Guest User" userId="" providerId="Windows Live" clId="Web-{2E754317-62B6-4016-A659-6976A93A15E9}" dt="2023-11-07T08:24:05.904" v="649"/>
          <ac:spMkLst>
            <pc:docMk/>
            <pc:sldMk cId="546686337" sldId="281"/>
            <ac:spMk id="10" creationId="{A65A2BB0-1F80-504F-42E1-C102A78D4934}"/>
          </ac:spMkLst>
        </pc:spChg>
        <pc:spChg chg="add mod">
          <ac:chgData name="Guest User" userId="" providerId="Windows Live" clId="Web-{2E754317-62B6-4016-A659-6976A93A15E9}" dt="2023-11-07T08:25:48.204" v="668" actId="14100"/>
          <ac:spMkLst>
            <pc:docMk/>
            <pc:sldMk cId="546686337" sldId="281"/>
            <ac:spMk id="11" creationId="{7A9C73AB-D9F3-5967-2258-00E13760E946}"/>
          </ac:spMkLst>
        </pc:spChg>
        <pc:spChg chg="add mod">
          <ac:chgData name="Guest User" userId="" providerId="Windows Live" clId="Web-{2E754317-62B6-4016-A659-6976A93A15E9}" dt="2023-11-07T08:25:57.283" v="670" actId="14100"/>
          <ac:spMkLst>
            <pc:docMk/>
            <pc:sldMk cId="546686337" sldId="281"/>
            <ac:spMk id="13" creationId="{B43D9D53-93B7-5F48-47F4-6196D8FACDF1}"/>
          </ac:spMkLst>
        </pc:spChg>
        <pc:spChg chg="add mod">
          <ac:chgData name="Guest User" userId="" providerId="Windows Live" clId="Web-{2E754317-62B6-4016-A659-6976A93A15E9}" dt="2023-11-07T08:26:06.236" v="672" actId="14100"/>
          <ac:spMkLst>
            <pc:docMk/>
            <pc:sldMk cId="546686337" sldId="281"/>
            <ac:spMk id="15" creationId="{2101F01F-7CA8-41B7-03E0-6E98C492973F}"/>
          </ac:spMkLst>
        </pc:spChg>
        <pc:spChg chg="add mod">
          <ac:chgData name="Guest User" userId="" providerId="Windows Live" clId="Web-{2E754317-62B6-4016-A659-6976A93A15E9}" dt="2023-11-07T08:26:25.924" v="674" actId="14100"/>
          <ac:spMkLst>
            <pc:docMk/>
            <pc:sldMk cId="546686337" sldId="281"/>
            <ac:spMk id="17" creationId="{0AA6A666-4D0A-B28A-EE8C-FFB95CFC4EDC}"/>
          </ac:spMkLst>
        </pc:spChg>
        <pc:picChg chg="mod modCrop">
          <ac:chgData name="Guest User" userId="" providerId="Windows Live" clId="Web-{2E754317-62B6-4016-A659-6976A93A15E9}" dt="2023-11-07T07:47:47.547" v="268" actId="1076"/>
          <ac:picMkLst>
            <pc:docMk/>
            <pc:sldMk cId="546686337" sldId="281"/>
            <ac:picMk id="12" creationId="{57A89F4D-584B-1400-F4D8-61C0E27F97A1}"/>
          </ac:picMkLst>
        </pc:picChg>
        <pc:picChg chg="mod modCrop">
          <ac:chgData name="Guest User" userId="" providerId="Windows Live" clId="Web-{2E754317-62B6-4016-A659-6976A93A15E9}" dt="2023-11-07T07:47:47.594" v="270" actId="1076"/>
          <ac:picMkLst>
            <pc:docMk/>
            <pc:sldMk cId="546686337" sldId="281"/>
            <ac:picMk id="14" creationId="{2D065C95-A5C7-4957-02DB-6FFF330D2725}"/>
          </ac:picMkLst>
        </pc:picChg>
        <pc:picChg chg="mod modCrop">
          <ac:chgData name="Guest User" userId="" providerId="Windows Live" clId="Web-{2E754317-62B6-4016-A659-6976A93A15E9}" dt="2023-11-07T07:47:47.563" v="269" actId="1076"/>
          <ac:picMkLst>
            <pc:docMk/>
            <pc:sldMk cId="546686337" sldId="281"/>
            <ac:picMk id="16" creationId="{09312248-F0B3-B99F-CD1A-C89C6CBAFAC2}"/>
          </ac:picMkLst>
        </pc:picChg>
      </pc:sldChg>
      <pc:sldChg chg="delSp modSp">
        <pc:chgData name="Guest User" userId="" providerId="Windows Live" clId="Web-{2E754317-62B6-4016-A659-6976A93A15E9}" dt="2023-11-07T09:05:25.130" v="1174" actId="1076"/>
        <pc:sldMkLst>
          <pc:docMk/>
          <pc:sldMk cId="507518581" sldId="282"/>
        </pc:sldMkLst>
        <pc:spChg chg="mod">
          <ac:chgData name="Guest User" userId="" providerId="Windows Live" clId="Web-{2E754317-62B6-4016-A659-6976A93A15E9}" dt="2023-11-07T09:05:25.130" v="1174" actId="1076"/>
          <ac:spMkLst>
            <pc:docMk/>
            <pc:sldMk cId="507518581" sldId="282"/>
            <ac:spMk id="4" creationId="{C419E089-9CC6-A7D2-9DF7-7B5F8109C60E}"/>
          </ac:spMkLst>
        </pc:spChg>
        <pc:spChg chg="del mod">
          <ac:chgData name="Guest User" userId="" providerId="Windows Live" clId="Web-{2E754317-62B6-4016-A659-6976A93A15E9}" dt="2023-11-07T09:05:21.442" v="1173"/>
          <ac:spMkLst>
            <pc:docMk/>
            <pc:sldMk cId="507518581" sldId="282"/>
            <ac:spMk id="6" creationId="{B4AD8554-F347-BB53-32F1-E2A9D4FD9A59}"/>
          </ac:spMkLst>
        </pc:spChg>
      </pc:sldChg>
      <pc:sldChg chg="addSp modSp addAnim delAnim">
        <pc:chgData name="Guest User" userId="" providerId="Windows Live" clId="Web-{2E754317-62B6-4016-A659-6976A93A15E9}" dt="2023-11-07T08:44:13.039" v="811"/>
        <pc:sldMkLst>
          <pc:docMk/>
          <pc:sldMk cId="3755189960" sldId="283"/>
        </pc:sldMkLst>
        <pc:spChg chg="add mod">
          <ac:chgData name="Guest User" userId="" providerId="Windows Live" clId="Web-{2E754317-62B6-4016-A659-6976A93A15E9}" dt="2023-11-07T08:36:42.164" v="729" actId="20577"/>
          <ac:spMkLst>
            <pc:docMk/>
            <pc:sldMk cId="3755189960" sldId="283"/>
            <ac:spMk id="6" creationId="{6D7624B6-7F2A-FD85-B91E-448A0AF8BABF}"/>
          </ac:spMkLst>
        </pc:spChg>
        <pc:spChg chg="add mod">
          <ac:chgData name="Guest User" userId="" providerId="Windows Live" clId="Web-{2E754317-62B6-4016-A659-6976A93A15E9}" dt="2023-11-07T08:41:10.205" v="798" actId="20577"/>
          <ac:spMkLst>
            <pc:docMk/>
            <pc:sldMk cId="3755189960" sldId="283"/>
            <ac:spMk id="9" creationId="{A2C90581-CCE4-5071-A09A-66225E4DBFA6}"/>
          </ac:spMkLst>
        </pc:spChg>
        <pc:spChg chg="add mod">
          <ac:chgData name="Guest User" userId="" providerId="Windows Live" clId="Web-{2E754317-62B6-4016-A659-6976A93A15E9}" dt="2023-11-07T08:41:01.017" v="787" actId="20577"/>
          <ac:spMkLst>
            <pc:docMk/>
            <pc:sldMk cId="3755189960" sldId="283"/>
            <ac:spMk id="11" creationId="{EC5E3C32-4A92-D252-689E-1D8F8288C58D}"/>
          </ac:spMkLst>
        </pc:spChg>
        <pc:spChg chg="add mod">
          <ac:chgData name="Guest User" userId="" providerId="Windows Live" clId="Web-{2E754317-62B6-4016-A659-6976A93A15E9}" dt="2023-11-07T08:42:56.036" v="807"/>
          <ac:spMkLst>
            <pc:docMk/>
            <pc:sldMk cId="3755189960" sldId="283"/>
            <ac:spMk id="12" creationId="{3B916150-95BD-5165-C4FE-137A17711A29}"/>
          </ac:spMkLst>
        </pc:spChg>
        <pc:picChg chg="add mod">
          <ac:chgData name="Guest User" userId="" providerId="Windows Live" clId="Web-{2E754317-62B6-4016-A659-6976A93A15E9}" dt="2023-11-07T08:36:04.444" v="693" actId="14100"/>
          <ac:picMkLst>
            <pc:docMk/>
            <pc:sldMk cId="3755189960" sldId="283"/>
            <ac:picMk id="2" creationId="{4B5D9EA3-0CED-89D3-0F4A-71E976279B0D}"/>
          </ac:picMkLst>
        </pc:picChg>
        <pc:picChg chg="mod modCrop">
          <ac:chgData name="Guest User" userId="" providerId="Windows Live" clId="Web-{2E754317-62B6-4016-A659-6976A93A15E9}" dt="2023-11-07T08:41:57.753" v="802" actId="1076"/>
          <ac:picMkLst>
            <pc:docMk/>
            <pc:sldMk cId="3755189960" sldId="283"/>
            <ac:picMk id="2050" creationId="{E10223FC-BDF2-D11D-3778-F3828F476E8D}"/>
          </ac:picMkLst>
        </pc:picChg>
      </pc:sldChg>
      <pc:sldChg chg="modSp addAnim delAnim">
        <pc:chgData name="Guest User" userId="" providerId="Windows Live" clId="Web-{2E754317-62B6-4016-A659-6976A93A15E9}" dt="2023-11-07T07:07:38.339" v="123"/>
        <pc:sldMkLst>
          <pc:docMk/>
          <pc:sldMk cId="368770399" sldId="300"/>
        </pc:sldMkLst>
        <pc:spChg chg="mod">
          <ac:chgData name="Guest User" userId="" providerId="Windows Live" clId="Web-{2E754317-62B6-4016-A659-6976A93A15E9}" dt="2023-11-07T06:19:34.439" v="3"/>
          <ac:spMkLst>
            <pc:docMk/>
            <pc:sldMk cId="368770399" sldId="300"/>
            <ac:spMk id="38" creationId="{F7F63E6F-3B6F-2FF5-8367-36B1A2FAD99D}"/>
          </ac:spMkLst>
        </pc:spChg>
      </pc:sldChg>
      <pc:sldChg chg="addSp modSp addAnim delAnim">
        <pc:chgData name="Guest User" userId="" providerId="Windows Live" clId="Web-{2E754317-62B6-4016-A659-6976A93A15E9}" dt="2023-11-07T08:46:35.950" v="841" actId="1076"/>
        <pc:sldMkLst>
          <pc:docMk/>
          <pc:sldMk cId="1349545728" sldId="301"/>
        </pc:sldMkLst>
        <pc:spChg chg="mod">
          <ac:chgData name="Guest User" userId="" providerId="Windows Live" clId="Web-{2E754317-62B6-4016-A659-6976A93A15E9}" dt="2023-11-07T07:35:25.397" v="211" actId="1076"/>
          <ac:spMkLst>
            <pc:docMk/>
            <pc:sldMk cId="1349545728" sldId="301"/>
            <ac:spMk id="8" creationId="{C8D368BC-C820-6E4F-818E-32287DFC2FDC}"/>
          </ac:spMkLst>
        </pc:spChg>
        <pc:spChg chg="mod">
          <ac:chgData name="Guest User" userId="" providerId="Windows Live" clId="Web-{2E754317-62B6-4016-A659-6976A93A15E9}" dt="2023-11-07T07:42:04.692" v="238" actId="1076"/>
          <ac:spMkLst>
            <pc:docMk/>
            <pc:sldMk cId="1349545728" sldId="301"/>
            <ac:spMk id="14" creationId="{7C52C830-2C02-D93D-F170-FF0A778AAA37}"/>
          </ac:spMkLst>
        </pc:spChg>
        <pc:spChg chg="add mod">
          <ac:chgData name="Guest User" userId="" providerId="Windows Live" clId="Web-{2E754317-62B6-4016-A659-6976A93A15E9}" dt="2023-11-07T08:45:52.011" v="828" actId="1076"/>
          <ac:spMkLst>
            <pc:docMk/>
            <pc:sldMk cId="1349545728" sldId="301"/>
            <ac:spMk id="18" creationId="{31D50A6B-0B2B-8CA5-CEDA-6DF7874FA008}"/>
          </ac:spMkLst>
        </pc:spChg>
        <pc:spChg chg="add mod">
          <ac:chgData name="Guest User" userId="" providerId="Windows Live" clId="Web-{2E754317-62B6-4016-A659-6976A93A15E9}" dt="2023-11-07T08:45:58.465" v="835" actId="1076"/>
          <ac:spMkLst>
            <pc:docMk/>
            <pc:sldMk cId="1349545728" sldId="301"/>
            <ac:spMk id="20" creationId="{D2656B40-A178-7FE6-F4D2-4ABCBB8044F0}"/>
          </ac:spMkLst>
        </pc:spChg>
        <pc:spChg chg="add mod">
          <ac:chgData name="Guest User" userId="" providerId="Windows Live" clId="Web-{2E754317-62B6-4016-A659-6976A93A15E9}" dt="2023-11-07T08:46:13.450" v="838" actId="1076"/>
          <ac:spMkLst>
            <pc:docMk/>
            <pc:sldMk cId="1349545728" sldId="301"/>
            <ac:spMk id="25" creationId="{8BA338C4-7970-3FB5-E99D-9DCEFE7EBC11}"/>
          </ac:spMkLst>
        </pc:spChg>
        <pc:spChg chg="add mod">
          <ac:chgData name="Guest User" userId="" providerId="Windows Live" clId="Web-{2E754317-62B6-4016-A659-6976A93A15E9}" dt="2023-11-07T08:46:08.074" v="837" actId="1076"/>
          <ac:spMkLst>
            <pc:docMk/>
            <pc:sldMk cId="1349545728" sldId="301"/>
            <ac:spMk id="27" creationId="{F5E745CB-D409-BD10-883D-A8542F13A0D5}"/>
          </ac:spMkLst>
        </pc:spChg>
        <pc:spChg chg="add mod">
          <ac:chgData name="Guest User" userId="" providerId="Windows Live" clId="Web-{2E754317-62B6-4016-A659-6976A93A15E9}" dt="2023-11-07T08:46:24.356" v="839" actId="1076"/>
          <ac:spMkLst>
            <pc:docMk/>
            <pc:sldMk cId="1349545728" sldId="301"/>
            <ac:spMk id="29" creationId="{A895ECF7-36E7-1EF0-1BA9-AB5DD32A80ED}"/>
          </ac:spMkLst>
        </pc:spChg>
        <pc:spChg chg="add mod">
          <ac:chgData name="Guest User" userId="" providerId="Windows Live" clId="Web-{2E754317-62B6-4016-A659-6976A93A15E9}" dt="2023-11-07T08:46:31.153" v="840" actId="1076"/>
          <ac:spMkLst>
            <pc:docMk/>
            <pc:sldMk cId="1349545728" sldId="301"/>
            <ac:spMk id="31" creationId="{C631B3FF-624A-40DE-BB4F-04BA3B97D01B}"/>
          </ac:spMkLst>
        </pc:spChg>
        <pc:spChg chg="add mod">
          <ac:chgData name="Guest User" userId="" providerId="Windows Live" clId="Web-{2E754317-62B6-4016-A659-6976A93A15E9}" dt="2023-11-07T08:46:35.950" v="841" actId="1076"/>
          <ac:spMkLst>
            <pc:docMk/>
            <pc:sldMk cId="1349545728" sldId="301"/>
            <ac:spMk id="34" creationId="{373C3E38-3221-564A-266B-440986373E7B}"/>
          </ac:spMkLst>
        </pc:spChg>
        <pc:spChg chg="mod">
          <ac:chgData name="Guest User" userId="" providerId="Windows Live" clId="Web-{2E754317-62B6-4016-A659-6976A93A15E9}" dt="2023-11-07T07:42:04.707" v="240" actId="1076"/>
          <ac:spMkLst>
            <pc:docMk/>
            <pc:sldMk cId="1349545728" sldId="301"/>
            <ac:spMk id="39" creationId="{C47B7207-E4B9-3503-BFD4-8797636E4540}"/>
          </ac:spMkLst>
        </pc:spChg>
        <pc:picChg chg="mod modCrop">
          <ac:chgData name="Guest User" userId="" providerId="Windows Live" clId="Web-{2E754317-62B6-4016-A659-6976A93A15E9}" dt="2023-11-07T08:45:35.073" v="813"/>
          <ac:picMkLst>
            <pc:docMk/>
            <pc:sldMk cId="1349545728" sldId="301"/>
            <ac:picMk id="2" creationId="{604BAF37-33BB-ACED-9742-4203543FD704}"/>
          </ac:picMkLst>
        </pc:picChg>
        <pc:cxnChg chg="mod">
          <ac:chgData name="Guest User" userId="" providerId="Windows Live" clId="Web-{2E754317-62B6-4016-A659-6976A93A15E9}" dt="2023-11-07T07:36:12.164" v="216" actId="14100"/>
          <ac:cxnSpMkLst>
            <pc:docMk/>
            <pc:sldMk cId="1349545728" sldId="301"/>
            <ac:cxnSpMk id="23" creationId="{0B4823C7-F029-7676-E154-2C1844C89669}"/>
          </ac:cxnSpMkLst>
        </pc:cxnChg>
        <pc:cxnChg chg="mod">
          <ac:chgData name="Guest User" userId="" providerId="Windows Live" clId="Web-{2E754317-62B6-4016-A659-6976A93A15E9}" dt="2023-11-07T07:42:04.692" v="239" actId="1076"/>
          <ac:cxnSpMkLst>
            <pc:docMk/>
            <pc:sldMk cId="1349545728" sldId="301"/>
            <ac:cxnSpMk id="24" creationId="{40FA0B71-F7AE-83B3-B2F4-0F23D85F2ADB}"/>
          </ac:cxnSpMkLst>
        </pc:cxnChg>
        <pc:cxnChg chg="mod">
          <ac:chgData name="Guest User" userId="" providerId="Windows Live" clId="Web-{2E754317-62B6-4016-A659-6976A93A15E9}" dt="2023-11-07T07:36:40.009" v="218" actId="14100"/>
          <ac:cxnSpMkLst>
            <pc:docMk/>
            <pc:sldMk cId="1349545728" sldId="301"/>
            <ac:cxnSpMk id="32" creationId="{BEB6BD82-2811-B26F-B4EE-6A7CFCC13850}"/>
          </ac:cxnSpMkLst>
        </pc:cxnChg>
      </pc:sldChg>
      <pc:sldChg chg="addSp delSp modSp addAnim">
        <pc:chgData name="Guest User" userId="" providerId="Windows Live" clId="Web-{2E754317-62B6-4016-A659-6976A93A15E9}" dt="2023-11-07T08:57:20.457" v="1130"/>
        <pc:sldMkLst>
          <pc:docMk/>
          <pc:sldMk cId="520955336" sldId="302"/>
        </pc:sldMkLst>
        <pc:spChg chg="mod">
          <ac:chgData name="Guest User" userId="" providerId="Windows Live" clId="Web-{2E754317-62B6-4016-A659-6976A93A15E9}" dt="2023-11-07T08:54:50.389" v="1098" actId="1076"/>
          <ac:spMkLst>
            <pc:docMk/>
            <pc:sldMk cId="520955336" sldId="302"/>
            <ac:spMk id="9" creationId="{BE5A912B-AFD6-C37B-DFB6-B6E3FA2A3559}"/>
          </ac:spMkLst>
        </pc:spChg>
        <pc:spChg chg="mod">
          <ac:chgData name="Guest User" userId="" providerId="Windows Live" clId="Web-{2E754317-62B6-4016-A659-6976A93A15E9}" dt="2023-11-07T08:55:10.734" v="1112" actId="1076"/>
          <ac:spMkLst>
            <pc:docMk/>
            <pc:sldMk cId="520955336" sldId="302"/>
            <ac:spMk id="10" creationId="{7DA3DCDE-3F15-5A83-2EA8-39A847016A25}"/>
          </ac:spMkLst>
        </pc:spChg>
        <pc:spChg chg="add mod">
          <ac:chgData name="Guest User" userId="" providerId="Windows Live" clId="Web-{2E754317-62B6-4016-A659-6976A93A15E9}" dt="2023-11-07T08:55:30.578" v="1113" actId="1076"/>
          <ac:spMkLst>
            <pc:docMk/>
            <pc:sldMk cId="520955336" sldId="302"/>
            <ac:spMk id="12" creationId="{FB8B408B-5832-67DB-31DD-6911494BD2CE}"/>
          </ac:spMkLst>
        </pc:spChg>
        <pc:spChg chg="add mod">
          <ac:chgData name="Guest User" userId="" providerId="Windows Live" clId="Web-{2E754317-62B6-4016-A659-6976A93A15E9}" dt="2023-11-07T08:55:30.594" v="1114" actId="1076"/>
          <ac:spMkLst>
            <pc:docMk/>
            <pc:sldMk cId="520955336" sldId="302"/>
            <ac:spMk id="14" creationId="{62498641-C8DC-443B-BC03-252EEF1BC334}"/>
          </ac:spMkLst>
        </pc:spChg>
        <pc:spChg chg="add mod">
          <ac:chgData name="Guest User" userId="" providerId="Windows Live" clId="Web-{2E754317-62B6-4016-A659-6976A93A15E9}" dt="2023-11-07T08:55:30.609" v="1115" actId="1076"/>
          <ac:spMkLst>
            <pc:docMk/>
            <pc:sldMk cId="520955336" sldId="302"/>
            <ac:spMk id="16" creationId="{E8531260-E1D9-FE44-77BB-C9D56F37F095}"/>
          </ac:spMkLst>
        </pc:spChg>
        <pc:spChg chg="add mod">
          <ac:chgData name="Guest User" userId="" providerId="Windows Live" clId="Web-{2E754317-62B6-4016-A659-6976A93A15E9}" dt="2023-11-07T08:55:30.625" v="1116" actId="1076"/>
          <ac:spMkLst>
            <pc:docMk/>
            <pc:sldMk cId="520955336" sldId="302"/>
            <ac:spMk id="18" creationId="{E0301089-E7F6-0E0B-B676-3722AA597845}"/>
          </ac:spMkLst>
        </pc:spChg>
        <pc:spChg chg="add mod">
          <ac:chgData name="Guest User" userId="" providerId="Windows Live" clId="Web-{2E754317-62B6-4016-A659-6976A93A15E9}" dt="2023-11-07T08:55:30.625" v="1117" actId="1076"/>
          <ac:spMkLst>
            <pc:docMk/>
            <pc:sldMk cId="520955336" sldId="302"/>
            <ac:spMk id="20" creationId="{6C7B631B-76A8-6BF4-D3AC-02F3A13F11EA}"/>
          </ac:spMkLst>
        </pc:spChg>
        <pc:spChg chg="add mod">
          <ac:chgData name="Guest User" userId="" providerId="Windows Live" clId="Web-{2E754317-62B6-4016-A659-6976A93A15E9}" dt="2023-11-07T08:55:30.641" v="1118" actId="1076"/>
          <ac:spMkLst>
            <pc:docMk/>
            <pc:sldMk cId="520955336" sldId="302"/>
            <ac:spMk id="22" creationId="{B762C321-8484-760A-D7F0-68F270C19C7E}"/>
          </ac:spMkLst>
        </pc:spChg>
        <pc:spChg chg="add mod">
          <ac:chgData name="Guest User" userId="" providerId="Windows Live" clId="Web-{2E754317-62B6-4016-A659-6976A93A15E9}" dt="2023-11-07T08:55:30.656" v="1119" actId="1076"/>
          <ac:spMkLst>
            <pc:docMk/>
            <pc:sldMk cId="520955336" sldId="302"/>
            <ac:spMk id="24" creationId="{3FA550E9-3BEF-EB2C-5809-4FE9B5E2BFFE}"/>
          </ac:spMkLst>
        </pc:spChg>
        <pc:spChg chg="add mod">
          <ac:chgData name="Guest User" userId="" providerId="Windows Live" clId="Web-{2E754317-62B6-4016-A659-6976A93A15E9}" dt="2023-11-07T08:56:40.596" v="1128"/>
          <ac:spMkLst>
            <pc:docMk/>
            <pc:sldMk cId="520955336" sldId="302"/>
            <ac:spMk id="25" creationId="{003AA86C-E54F-2C1D-DF41-29896CDC2A22}"/>
          </ac:spMkLst>
        </pc:spChg>
        <pc:picChg chg="mod modCrop">
          <ac:chgData name="Guest User" userId="" providerId="Windows Live" clId="Web-{2E754317-62B6-4016-A659-6976A93A15E9}" dt="2023-11-07T08:54:15.013" v="1077" actId="14100"/>
          <ac:picMkLst>
            <pc:docMk/>
            <pc:sldMk cId="520955336" sldId="302"/>
            <ac:picMk id="3074" creationId="{FE8B6203-A073-F1B2-D6CE-1FA718C3978D}"/>
          </ac:picMkLst>
        </pc:picChg>
        <pc:picChg chg="del mod">
          <ac:chgData name="Guest User" userId="" providerId="Windows Live" clId="Web-{2E754317-62B6-4016-A659-6976A93A15E9}" dt="2023-11-07T08:53:07.870" v="1066"/>
          <ac:picMkLst>
            <pc:docMk/>
            <pc:sldMk cId="520955336" sldId="302"/>
            <ac:picMk id="3076" creationId="{B5230397-6261-8AE2-00D9-070DA6DE02C8}"/>
          </ac:picMkLst>
        </pc:picChg>
      </pc:sldChg>
      <pc:sldChg chg="addSp delSp modSp ord addAnim delAnim">
        <pc:chgData name="Guest User" userId="" providerId="Windows Live" clId="Web-{2E754317-62B6-4016-A659-6976A93A15E9}" dt="2023-11-07T07:14:31.947" v="164"/>
        <pc:sldMkLst>
          <pc:docMk/>
          <pc:sldMk cId="1786709899" sldId="304"/>
        </pc:sldMkLst>
        <pc:spChg chg="add mod">
          <ac:chgData name="Guest User" userId="" providerId="Windows Live" clId="Web-{2E754317-62B6-4016-A659-6976A93A15E9}" dt="2023-11-07T06:21:23.006" v="15" actId="1076"/>
          <ac:spMkLst>
            <pc:docMk/>
            <pc:sldMk cId="1786709899" sldId="304"/>
            <ac:spMk id="4" creationId="{457862FC-306B-8421-A457-8FF7727D9D3F}"/>
          </ac:spMkLst>
        </pc:spChg>
        <pc:spChg chg="mod">
          <ac:chgData name="Guest User" userId="" providerId="Windows Live" clId="Web-{2E754317-62B6-4016-A659-6976A93A15E9}" dt="2023-11-07T06:23:40.448" v="28" actId="1076"/>
          <ac:spMkLst>
            <pc:docMk/>
            <pc:sldMk cId="1786709899" sldId="304"/>
            <ac:spMk id="8" creationId="{1D9DA791-5C93-BECA-422A-6866447563AA}"/>
          </ac:spMkLst>
        </pc:spChg>
        <pc:spChg chg="mod">
          <ac:chgData name="Guest User" userId="" providerId="Windows Live" clId="Web-{2E754317-62B6-4016-A659-6976A93A15E9}" dt="2023-11-07T06:23:40.464" v="29" actId="1076"/>
          <ac:spMkLst>
            <pc:docMk/>
            <pc:sldMk cId="1786709899" sldId="304"/>
            <ac:spMk id="9" creationId="{44E6E11B-C2B9-EEE4-9B21-B33E8229DE82}"/>
          </ac:spMkLst>
        </pc:spChg>
        <pc:spChg chg="mod">
          <ac:chgData name="Guest User" userId="" providerId="Windows Live" clId="Web-{2E754317-62B6-4016-A659-6976A93A15E9}" dt="2023-11-07T06:23:40.479" v="30" actId="1076"/>
          <ac:spMkLst>
            <pc:docMk/>
            <pc:sldMk cId="1786709899" sldId="304"/>
            <ac:spMk id="10" creationId="{6131CC89-E9BD-B64E-A4E5-F92B303FB92C}"/>
          </ac:spMkLst>
        </pc:spChg>
        <pc:spChg chg="add mod">
          <ac:chgData name="Guest User" userId="" providerId="Windows Live" clId="Web-{2E754317-62B6-4016-A659-6976A93A15E9}" dt="2023-11-07T06:21:29.522" v="16" actId="1076"/>
          <ac:spMkLst>
            <pc:docMk/>
            <pc:sldMk cId="1786709899" sldId="304"/>
            <ac:spMk id="11" creationId="{024DCAA2-28EE-A8E3-3AC3-1CAFE602B4F3}"/>
          </ac:spMkLst>
        </pc:spChg>
        <pc:spChg chg="del mod">
          <ac:chgData name="Guest User" userId="" providerId="Windows Live" clId="Web-{2E754317-62B6-4016-A659-6976A93A15E9}" dt="2023-11-07T06:41:35.722" v="105"/>
          <ac:spMkLst>
            <pc:docMk/>
            <pc:sldMk cId="1786709899" sldId="304"/>
            <ac:spMk id="12" creationId="{015B6FFE-8515-A5C1-4ECE-972A13DF9670}"/>
          </ac:spMkLst>
        </pc:spChg>
        <pc:spChg chg="add mod">
          <ac:chgData name="Guest User" userId="" providerId="Windows Live" clId="Web-{2E754317-62B6-4016-A659-6976A93A15E9}" dt="2023-11-07T07:14:19.493" v="163"/>
          <ac:spMkLst>
            <pc:docMk/>
            <pc:sldMk cId="1786709899" sldId="304"/>
            <ac:spMk id="12" creationId="{8B9AC22C-758B-3CF1-025A-627DB9C37E06}"/>
          </ac:spMkLst>
        </pc:spChg>
        <pc:spChg chg="add mod">
          <ac:chgData name="Guest User" userId="" providerId="Windows Live" clId="Web-{2E754317-62B6-4016-A659-6976A93A15E9}" dt="2023-11-07T06:21:36.037" v="17" actId="1076"/>
          <ac:spMkLst>
            <pc:docMk/>
            <pc:sldMk cId="1786709899" sldId="304"/>
            <ac:spMk id="15" creationId="{6651675B-1489-3C62-1C8E-3DD5770E2F7D}"/>
          </ac:spMkLst>
        </pc:spChg>
        <pc:spChg chg="add mod">
          <ac:chgData name="Guest User" userId="" providerId="Windows Live" clId="Web-{2E754317-62B6-4016-A659-6976A93A15E9}" dt="2023-11-07T06:21:45.241" v="18" actId="1076"/>
          <ac:spMkLst>
            <pc:docMk/>
            <pc:sldMk cId="1786709899" sldId="304"/>
            <ac:spMk id="17" creationId="{C4BCC998-33C1-B5FF-5802-75E260C57805}"/>
          </ac:spMkLst>
        </pc:spChg>
        <pc:spChg chg="add mod">
          <ac:chgData name="Guest User" userId="" providerId="Windows Live" clId="Web-{2E754317-62B6-4016-A659-6976A93A15E9}" dt="2023-11-07T06:21:54.241" v="19" actId="1076"/>
          <ac:spMkLst>
            <pc:docMk/>
            <pc:sldMk cId="1786709899" sldId="304"/>
            <ac:spMk id="19" creationId="{C3AFFBF6-3E38-7107-421D-22E2BE580AEA}"/>
          </ac:spMkLst>
        </pc:spChg>
        <pc:spChg chg="add mod">
          <ac:chgData name="Guest User" userId="" providerId="Windows Live" clId="Web-{2E754317-62B6-4016-A659-6976A93A15E9}" dt="2023-11-07T06:21:58.101" v="20" actId="1076"/>
          <ac:spMkLst>
            <pc:docMk/>
            <pc:sldMk cId="1786709899" sldId="304"/>
            <ac:spMk id="21" creationId="{4B8DC078-A49F-41C0-5504-26F8D151984C}"/>
          </ac:spMkLst>
        </pc:spChg>
        <pc:spChg chg="add mod">
          <ac:chgData name="Guest User" userId="" providerId="Windows Live" clId="Web-{2E754317-62B6-4016-A659-6976A93A15E9}" dt="2023-11-07T06:22:02.992" v="21" actId="1076"/>
          <ac:spMkLst>
            <pc:docMk/>
            <pc:sldMk cId="1786709899" sldId="304"/>
            <ac:spMk id="23" creationId="{DFCAE009-EDCE-4100-627A-3CE3BEAB001A}"/>
          </ac:spMkLst>
        </pc:spChg>
        <pc:spChg chg="add mod">
          <ac:chgData name="Guest User" userId="" providerId="Windows Live" clId="Web-{2E754317-62B6-4016-A659-6976A93A15E9}" dt="2023-11-07T06:38:38.700" v="87"/>
          <ac:spMkLst>
            <pc:docMk/>
            <pc:sldMk cId="1786709899" sldId="304"/>
            <ac:spMk id="30" creationId="{4AEE5A1B-99E4-16CA-76B8-96F34962670B}"/>
          </ac:spMkLst>
        </pc:spChg>
        <pc:spChg chg="add mod">
          <ac:chgData name="Guest User" userId="" providerId="Windows Live" clId="Web-{2E754317-62B6-4016-A659-6976A93A15E9}" dt="2023-11-07T06:39:28.389" v="100" actId="20577"/>
          <ac:spMkLst>
            <pc:docMk/>
            <pc:sldMk cId="1786709899" sldId="304"/>
            <ac:spMk id="32" creationId="{45B50F83-24CA-448C-C54D-9424FC4C19E7}"/>
          </ac:spMkLst>
        </pc:spChg>
        <pc:spChg chg="add mod">
          <ac:chgData name="Guest User" userId="" providerId="Windows Live" clId="Web-{2E754317-62B6-4016-A659-6976A93A15E9}" dt="2023-11-07T06:44:23.962" v="115" actId="1076"/>
          <ac:spMkLst>
            <pc:docMk/>
            <pc:sldMk cId="1786709899" sldId="304"/>
            <ac:spMk id="33" creationId="{58B0E97F-E224-6E43-408A-135F5EF95806}"/>
          </ac:spMkLst>
        </pc:spChg>
        <pc:picChg chg="mod modCrop">
          <ac:chgData name="Guest User" userId="" providerId="Windows Live" clId="Web-{2E754317-62B6-4016-A659-6976A93A15E9}" dt="2023-11-07T06:24:14.668" v="34" actId="14100"/>
          <ac:picMkLst>
            <pc:docMk/>
            <pc:sldMk cId="1786709899" sldId="304"/>
            <ac:picMk id="7" creationId="{3BA55B00-7887-1790-3B59-D5B0DDE28544}"/>
          </ac:picMkLst>
        </pc:picChg>
        <pc:inkChg chg="add del">
          <ac:chgData name="Guest User" userId="" providerId="Windows Live" clId="Web-{2E754317-62B6-4016-A659-6976A93A15E9}" dt="2023-11-07T06:26:04.016" v="45"/>
          <ac:inkMkLst>
            <pc:docMk/>
            <pc:sldMk cId="1786709899" sldId="304"/>
            <ac:inkMk id="24" creationId="{9E843A4A-5CED-FE0F-E5C7-AFCF00CFA650}"/>
          </ac:inkMkLst>
        </pc:inkChg>
        <pc:inkChg chg="add del">
          <ac:chgData name="Guest User" userId="" providerId="Windows Live" clId="Web-{2E754317-62B6-4016-A659-6976A93A15E9}" dt="2023-11-07T06:26:10.313" v="47"/>
          <ac:inkMkLst>
            <pc:docMk/>
            <pc:sldMk cId="1786709899" sldId="304"/>
            <ac:inkMk id="25" creationId="{EA5EEAF3-AA21-706E-D982-FE65D93C67AF}"/>
          </ac:inkMkLst>
        </pc:inkChg>
        <pc:inkChg chg="add del">
          <ac:chgData name="Guest User" userId="" providerId="Windows Live" clId="Web-{2E754317-62B6-4016-A659-6976A93A15E9}" dt="2023-11-07T06:26:32.423" v="50"/>
          <ac:inkMkLst>
            <pc:docMk/>
            <pc:sldMk cId="1786709899" sldId="304"/>
            <ac:inkMk id="27" creationId="{66F5416F-EF14-BCDD-1A3B-F304AC8094CA}"/>
          </ac:inkMkLst>
        </pc:inkChg>
        <pc:inkChg chg="add del">
          <ac:chgData name="Guest User" userId="" providerId="Windows Live" clId="Web-{2E754317-62B6-4016-A659-6976A93A15E9}" dt="2023-11-07T06:28:47.694" v="52"/>
          <ac:inkMkLst>
            <pc:docMk/>
            <pc:sldMk cId="1786709899" sldId="304"/>
            <ac:inkMk id="28" creationId="{16B4C916-3A3F-FD60-578A-D08867B84671}"/>
          </ac:inkMkLst>
        </pc:inkChg>
        <pc:inkChg chg="add del">
          <ac:chgData name="Guest User" userId="" providerId="Windows Live" clId="Web-{2E754317-62B6-4016-A659-6976A93A15E9}" dt="2023-11-07T06:28:51.991" v="54"/>
          <ac:inkMkLst>
            <pc:docMk/>
            <pc:sldMk cId="1786709899" sldId="304"/>
            <ac:inkMk id="29" creationId="{631D117A-4C6B-ACF3-534B-D6EA4FD0EBEF}"/>
          </ac:inkMkLst>
        </pc:inkChg>
        <pc:cxnChg chg="add mod">
          <ac:chgData name="Guest User" userId="" providerId="Windows Live" clId="Web-{2E754317-62B6-4016-A659-6976A93A15E9}" dt="2023-11-07T07:13:08.694" v="144" actId="14100"/>
          <ac:cxnSpMkLst>
            <pc:docMk/>
            <pc:sldMk cId="1786709899" sldId="304"/>
            <ac:cxnSpMk id="2" creationId="{8F2D2AE9-1E54-3E52-0FB3-736B03C1671D}"/>
          </ac:cxnSpMkLst>
        </pc:cxnChg>
        <pc:cxnChg chg="add mod">
          <ac:chgData name="Guest User" userId="" providerId="Windows Live" clId="Web-{2E754317-62B6-4016-A659-6976A93A15E9}" dt="2023-11-07T06:33:17.329" v="63"/>
          <ac:cxnSpMkLst>
            <pc:docMk/>
            <pc:sldMk cId="1786709899" sldId="304"/>
            <ac:cxnSpMk id="26" creationId="{D597147F-8EDF-DFBB-0AF4-E46FD6BAB397}"/>
          </ac:cxnSpMkLst>
        </pc:cxnChg>
        <pc:cxnChg chg="add mod">
          <ac:chgData name="Guest User" userId="" providerId="Windows Live" clId="Web-{2E754317-62B6-4016-A659-6976A93A15E9}" dt="2023-11-07T06:39:08.060" v="90" actId="14100"/>
          <ac:cxnSpMkLst>
            <pc:docMk/>
            <pc:sldMk cId="1786709899" sldId="304"/>
            <ac:cxnSpMk id="31" creationId="{5A271780-7918-509D-6A95-8FB46837C832}"/>
          </ac:cxnSpMkLst>
        </pc:cxnChg>
      </pc:sldChg>
      <pc:sldChg chg="modSp addAnim">
        <pc:chgData name="Guest User" userId="" providerId="Windows Live" clId="Web-{2E754317-62B6-4016-A659-6976A93A15E9}" dt="2023-11-07T09:03:24.891" v="1168" actId="20577"/>
        <pc:sldMkLst>
          <pc:docMk/>
          <pc:sldMk cId="611508809" sldId="305"/>
        </pc:sldMkLst>
        <pc:spChg chg="mod">
          <ac:chgData name="Guest User" userId="" providerId="Windows Live" clId="Web-{2E754317-62B6-4016-A659-6976A93A15E9}" dt="2023-11-07T09:01:53.685" v="1156" actId="1076"/>
          <ac:spMkLst>
            <pc:docMk/>
            <pc:sldMk cId="611508809" sldId="305"/>
            <ac:spMk id="8" creationId="{2EDEE900-E3CB-52A7-38B0-3C316A85470D}"/>
          </ac:spMkLst>
        </pc:spChg>
        <pc:spChg chg="mod">
          <ac:chgData name="Guest User" userId="" providerId="Windows Live" clId="Web-{2E754317-62B6-4016-A659-6976A93A15E9}" dt="2023-11-07T09:02:08.467" v="1159" actId="1076"/>
          <ac:spMkLst>
            <pc:docMk/>
            <pc:sldMk cId="611508809" sldId="305"/>
            <ac:spMk id="11" creationId="{5C8C6E9A-F584-9279-411F-FC1D22420294}"/>
          </ac:spMkLst>
        </pc:spChg>
        <pc:spChg chg="mod">
          <ac:chgData name="Guest User" userId="" providerId="Windows Live" clId="Web-{2E754317-62B6-4016-A659-6976A93A15E9}" dt="2023-11-07T09:03:24.891" v="1168" actId="20577"/>
          <ac:spMkLst>
            <pc:docMk/>
            <pc:sldMk cId="611508809" sldId="305"/>
            <ac:spMk id="12" creationId="{4E90409F-0AB2-D19A-9F90-C4ED8D444B8B}"/>
          </ac:spMkLst>
        </pc:spChg>
      </pc:sldChg>
    </pc:docChg>
  </pc:docChgLst>
  <pc:docChgLst>
    <pc:chgData name="RAVI TEJ" userId="f758d6616900c000" providerId="LiveId" clId="{5821511D-D4CB-43F6-A415-C93EC7D34C0F}"/>
    <pc:docChg chg="undo redo custSel addSld delSld modSld sldOrd addSection delSection modSection">
      <pc:chgData name="RAVI TEJ" userId="f758d6616900c000" providerId="LiveId" clId="{5821511D-D4CB-43F6-A415-C93EC7D34C0F}" dt="2023-11-07T09:19:18.555" v="2551" actId="255"/>
      <pc:docMkLst>
        <pc:docMk/>
      </pc:docMkLst>
      <pc:sldChg chg="modSp del">
        <pc:chgData name="RAVI TEJ" userId="f758d6616900c000" providerId="LiveId" clId="{5821511D-D4CB-43F6-A415-C93EC7D34C0F}" dt="2023-11-06T22:36:39.044" v="2369" actId="2696"/>
        <pc:sldMkLst>
          <pc:docMk/>
          <pc:sldMk cId="3984962109" sldId="256"/>
        </pc:sldMkLst>
        <pc:spChg chg="mod">
          <ac:chgData name="RAVI TEJ" userId="f758d6616900c000" providerId="LiveId" clId="{5821511D-D4CB-43F6-A415-C93EC7D34C0F}" dt="2023-11-06T12:47:58.877" v="187" actId="20577"/>
          <ac:spMkLst>
            <pc:docMk/>
            <pc:sldMk cId="3984962109" sldId="256"/>
            <ac:spMk id="11" creationId="{46655D76-1B1C-03C0-EF72-08BFBEFFD818}"/>
          </ac:spMkLst>
        </pc:spChg>
        <pc:spChg chg="mod">
          <ac:chgData name="RAVI TEJ" userId="f758d6616900c000" providerId="LiveId" clId="{5821511D-D4CB-43F6-A415-C93EC7D34C0F}" dt="2023-11-06T12:48:24.740" v="210" actId="20577"/>
          <ac:spMkLst>
            <pc:docMk/>
            <pc:sldMk cId="3984962109" sldId="256"/>
            <ac:spMk id="12" creationId="{3A195378-A0D6-C1AB-9659-1F9A80DA7AB3}"/>
          </ac:spMkLst>
        </pc:spChg>
        <pc:spChg chg="mod">
          <ac:chgData name="RAVI TEJ" userId="f758d6616900c000" providerId="LiveId" clId="{5821511D-D4CB-43F6-A415-C93EC7D34C0F}" dt="2023-11-06T12:48:28.914" v="216" actId="20577"/>
          <ac:spMkLst>
            <pc:docMk/>
            <pc:sldMk cId="3984962109" sldId="256"/>
            <ac:spMk id="13" creationId="{1FF0D884-4AE5-F111-D1EF-1C1A6415F9FF}"/>
          </ac:spMkLst>
        </pc:spChg>
      </pc:sldChg>
      <pc:sldChg chg="modSp mod">
        <pc:chgData name="RAVI TEJ" userId="f758d6616900c000" providerId="LiveId" clId="{5821511D-D4CB-43F6-A415-C93EC7D34C0F}" dt="2023-11-06T23:34:53.174" v="2384" actId="1036"/>
        <pc:sldMkLst>
          <pc:docMk/>
          <pc:sldMk cId="3391767701" sldId="257"/>
        </pc:sldMkLst>
        <pc:spChg chg="mod">
          <ac:chgData name="RAVI TEJ" userId="f758d6616900c000" providerId="LiveId" clId="{5821511D-D4CB-43F6-A415-C93EC7D34C0F}" dt="2023-11-06T23:34:53.174" v="2384" actId="1036"/>
          <ac:spMkLst>
            <pc:docMk/>
            <pc:sldMk cId="3391767701" sldId="257"/>
            <ac:spMk id="2" creationId="{36AE94F4-56AA-B2F2-34CC-920BA2198A03}"/>
          </ac:spMkLst>
        </pc:spChg>
      </pc:sldChg>
      <pc:sldChg chg="del">
        <pc:chgData name="RAVI TEJ" userId="f758d6616900c000" providerId="LiveId" clId="{5821511D-D4CB-43F6-A415-C93EC7D34C0F}" dt="2023-11-06T22:35:02.478" v="2349" actId="2696"/>
        <pc:sldMkLst>
          <pc:docMk/>
          <pc:sldMk cId="1881162618" sldId="258"/>
        </pc:sldMkLst>
      </pc:sldChg>
      <pc:sldChg chg="del">
        <pc:chgData name="RAVI TEJ" userId="f758d6616900c000" providerId="LiveId" clId="{5821511D-D4CB-43F6-A415-C93EC7D34C0F}" dt="2023-11-06T22:35:05.434" v="2350" actId="2696"/>
        <pc:sldMkLst>
          <pc:docMk/>
          <pc:sldMk cId="2878079441" sldId="259"/>
        </pc:sldMkLst>
      </pc:sldChg>
      <pc:sldChg chg="del">
        <pc:chgData name="RAVI TEJ" userId="f758d6616900c000" providerId="LiveId" clId="{5821511D-D4CB-43F6-A415-C93EC7D34C0F}" dt="2023-11-06T22:35:15.873" v="2352" actId="2696"/>
        <pc:sldMkLst>
          <pc:docMk/>
          <pc:sldMk cId="2691316879" sldId="260"/>
        </pc:sldMkLst>
      </pc:sldChg>
      <pc:sldChg chg="del">
        <pc:chgData name="RAVI TEJ" userId="f758d6616900c000" providerId="LiveId" clId="{5821511D-D4CB-43F6-A415-C93EC7D34C0F}" dt="2023-11-06T22:35:18.755" v="2353" actId="2696"/>
        <pc:sldMkLst>
          <pc:docMk/>
          <pc:sldMk cId="3188812505" sldId="261"/>
        </pc:sldMkLst>
      </pc:sldChg>
      <pc:sldChg chg="del">
        <pc:chgData name="RAVI TEJ" userId="f758d6616900c000" providerId="LiveId" clId="{5821511D-D4CB-43F6-A415-C93EC7D34C0F}" dt="2023-11-06T22:35:33.816" v="2356" actId="2696"/>
        <pc:sldMkLst>
          <pc:docMk/>
          <pc:sldMk cId="3332249415" sldId="262"/>
        </pc:sldMkLst>
      </pc:sldChg>
      <pc:sldChg chg="del">
        <pc:chgData name="RAVI TEJ" userId="f758d6616900c000" providerId="LiveId" clId="{5821511D-D4CB-43F6-A415-C93EC7D34C0F}" dt="2023-11-06T22:35:26.660" v="2355" actId="2696"/>
        <pc:sldMkLst>
          <pc:docMk/>
          <pc:sldMk cId="3424171344" sldId="263"/>
        </pc:sldMkLst>
      </pc:sldChg>
      <pc:sldChg chg="del">
        <pc:chgData name="RAVI TEJ" userId="f758d6616900c000" providerId="LiveId" clId="{5821511D-D4CB-43F6-A415-C93EC7D34C0F}" dt="2023-11-06T22:35:46.848" v="2357" actId="2696"/>
        <pc:sldMkLst>
          <pc:docMk/>
          <pc:sldMk cId="1269502479" sldId="264"/>
        </pc:sldMkLst>
      </pc:sldChg>
      <pc:sldChg chg="del">
        <pc:chgData name="RAVI TEJ" userId="f758d6616900c000" providerId="LiveId" clId="{5821511D-D4CB-43F6-A415-C93EC7D34C0F}" dt="2023-11-06T22:35:21.246" v="2354" actId="2696"/>
        <pc:sldMkLst>
          <pc:docMk/>
          <pc:sldMk cId="1883565472" sldId="265"/>
        </pc:sldMkLst>
      </pc:sldChg>
      <pc:sldChg chg="del">
        <pc:chgData name="RAVI TEJ" userId="f758d6616900c000" providerId="LiveId" clId="{5821511D-D4CB-43F6-A415-C93EC7D34C0F}" dt="2023-11-06T22:34:37.562" v="2346" actId="2696"/>
        <pc:sldMkLst>
          <pc:docMk/>
          <pc:sldMk cId="3222710745" sldId="266"/>
        </pc:sldMkLst>
      </pc:sldChg>
      <pc:sldChg chg="addSp delSp modSp mod">
        <pc:chgData name="RAVI TEJ" userId="f758d6616900c000" providerId="LiveId" clId="{5821511D-D4CB-43F6-A415-C93EC7D34C0F}" dt="2023-11-06T12:59:07.291" v="253" actId="1076"/>
        <pc:sldMkLst>
          <pc:docMk/>
          <pc:sldMk cId="797021078" sldId="270"/>
        </pc:sldMkLst>
        <pc:spChg chg="add mod">
          <ac:chgData name="RAVI TEJ" userId="f758d6616900c000" providerId="LiveId" clId="{5821511D-D4CB-43F6-A415-C93EC7D34C0F}" dt="2023-11-06T12:26:42.347" v="44" actId="14100"/>
          <ac:spMkLst>
            <pc:docMk/>
            <pc:sldMk cId="797021078" sldId="270"/>
            <ac:spMk id="2" creationId="{673C3610-A805-257C-4C06-56A582978F62}"/>
          </ac:spMkLst>
        </pc:spChg>
        <pc:spChg chg="del mod">
          <ac:chgData name="RAVI TEJ" userId="f758d6616900c000" providerId="LiveId" clId="{5821511D-D4CB-43F6-A415-C93EC7D34C0F}" dt="2023-11-06T12:27:22.402" v="51" actId="478"/>
          <ac:spMkLst>
            <pc:docMk/>
            <pc:sldMk cId="797021078" sldId="270"/>
            <ac:spMk id="3" creationId="{D92B3ACA-7B29-799C-7DCA-C3A6550EFB6E}"/>
          </ac:spMkLst>
        </pc:spChg>
        <pc:spChg chg="del">
          <ac:chgData name="RAVI TEJ" userId="f758d6616900c000" providerId="LiveId" clId="{5821511D-D4CB-43F6-A415-C93EC7D34C0F}" dt="2023-11-06T12:26:20.085" v="37" actId="478"/>
          <ac:spMkLst>
            <pc:docMk/>
            <pc:sldMk cId="797021078" sldId="270"/>
            <ac:spMk id="4" creationId="{97F536F4-FB57-431D-417E-88B5D303874E}"/>
          </ac:spMkLst>
        </pc:spChg>
        <pc:spChg chg="mod">
          <ac:chgData name="RAVI TEJ" userId="f758d6616900c000" providerId="LiveId" clId="{5821511D-D4CB-43F6-A415-C93EC7D34C0F}" dt="2023-11-06T12:31:35.281" v="95" actId="207"/>
          <ac:spMkLst>
            <pc:docMk/>
            <pc:sldMk cId="797021078" sldId="270"/>
            <ac:spMk id="5" creationId="{CCEA818A-2D3A-9769-EEA0-D187C23E1307}"/>
          </ac:spMkLst>
        </pc:spChg>
        <pc:spChg chg="add del mod">
          <ac:chgData name="RAVI TEJ" userId="f758d6616900c000" providerId="LiveId" clId="{5821511D-D4CB-43F6-A415-C93EC7D34C0F}" dt="2023-11-06T12:28:27.895" v="70" actId="478"/>
          <ac:spMkLst>
            <pc:docMk/>
            <pc:sldMk cId="797021078" sldId="270"/>
            <ac:spMk id="7" creationId="{8F7A64AC-BCD8-0363-EB95-2538B518988A}"/>
          </ac:spMkLst>
        </pc:spChg>
        <pc:spChg chg="add del mod">
          <ac:chgData name="RAVI TEJ" userId="f758d6616900c000" providerId="LiveId" clId="{5821511D-D4CB-43F6-A415-C93EC7D34C0F}" dt="2023-11-06T12:28:26.201" v="69" actId="478"/>
          <ac:spMkLst>
            <pc:docMk/>
            <pc:sldMk cId="797021078" sldId="270"/>
            <ac:spMk id="8" creationId="{926E6986-1624-9622-C6B9-FE353FE36FDD}"/>
          </ac:spMkLst>
        </pc:spChg>
        <pc:spChg chg="del">
          <ac:chgData name="RAVI TEJ" userId="f758d6616900c000" providerId="LiveId" clId="{5821511D-D4CB-43F6-A415-C93EC7D34C0F}" dt="2023-11-06T12:26:58.324" v="45" actId="478"/>
          <ac:spMkLst>
            <pc:docMk/>
            <pc:sldMk cId="797021078" sldId="270"/>
            <ac:spMk id="9" creationId="{71D77BA4-CD14-1843-06B4-DE8B900ECD9B}"/>
          </ac:spMkLst>
        </pc:spChg>
        <pc:spChg chg="add del mod">
          <ac:chgData name="RAVI TEJ" userId="f758d6616900c000" providerId="LiveId" clId="{5821511D-D4CB-43F6-A415-C93EC7D34C0F}" dt="2023-11-06T12:28:17.067" v="66" actId="478"/>
          <ac:spMkLst>
            <pc:docMk/>
            <pc:sldMk cId="797021078" sldId="270"/>
            <ac:spMk id="10" creationId="{F4EB0024-D4DC-06A9-E3A8-C120866E2687}"/>
          </ac:spMkLst>
        </pc:spChg>
        <pc:spChg chg="add del mod">
          <ac:chgData name="RAVI TEJ" userId="f758d6616900c000" providerId="LiveId" clId="{5821511D-D4CB-43F6-A415-C93EC7D34C0F}" dt="2023-11-06T12:28:21.337" v="67" actId="478"/>
          <ac:spMkLst>
            <pc:docMk/>
            <pc:sldMk cId="797021078" sldId="270"/>
            <ac:spMk id="11" creationId="{7AF48E25-541F-0607-CCB2-B0A80DBA3111}"/>
          </ac:spMkLst>
        </pc:spChg>
        <pc:spChg chg="add mod ord">
          <ac:chgData name="RAVI TEJ" userId="f758d6616900c000" providerId="LiveId" clId="{5821511D-D4CB-43F6-A415-C93EC7D34C0F}" dt="2023-11-06T12:57:49.997" v="242" actId="1076"/>
          <ac:spMkLst>
            <pc:docMk/>
            <pc:sldMk cId="797021078" sldId="270"/>
            <ac:spMk id="12" creationId="{B171E850-C710-EA39-CD05-05361A710B72}"/>
          </ac:spMkLst>
        </pc:spChg>
        <pc:spChg chg="add mod">
          <ac:chgData name="RAVI TEJ" userId="f758d6616900c000" providerId="LiveId" clId="{5821511D-D4CB-43F6-A415-C93EC7D34C0F}" dt="2023-11-06T12:57:49.997" v="242" actId="1076"/>
          <ac:spMkLst>
            <pc:docMk/>
            <pc:sldMk cId="797021078" sldId="270"/>
            <ac:spMk id="13" creationId="{10EDB4EF-BA97-FE51-C454-82EACC158B12}"/>
          </ac:spMkLst>
        </pc:spChg>
        <pc:spChg chg="add del mod">
          <ac:chgData name="RAVI TEJ" userId="f758d6616900c000" providerId="LiveId" clId="{5821511D-D4CB-43F6-A415-C93EC7D34C0F}" dt="2023-11-06T12:29:09.158" v="75"/>
          <ac:spMkLst>
            <pc:docMk/>
            <pc:sldMk cId="797021078" sldId="270"/>
            <ac:spMk id="14" creationId="{02CC113F-F639-B1D8-88A9-B9E0E2F764BD}"/>
          </ac:spMkLst>
        </pc:spChg>
        <pc:spChg chg="add mod">
          <ac:chgData name="RAVI TEJ" userId="f758d6616900c000" providerId="LiveId" clId="{5821511D-D4CB-43F6-A415-C93EC7D34C0F}" dt="2023-11-06T12:57:49.997" v="242" actId="1076"/>
          <ac:spMkLst>
            <pc:docMk/>
            <pc:sldMk cId="797021078" sldId="270"/>
            <ac:spMk id="15" creationId="{3932ADB9-A654-7200-0B9F-0C4EA51A7191}"/>
          </ac:spMkLst>
        </pc:spChg>
        <pc:spChg chg="add del mod">
          <ac:chgData name="RAVI TEJ" userId="f758d6616900c000" providerId="LiveId" clId="{5821511D-D4CB-43F6-A415-C93EC7D34C0F}" dt="2023-11-06T12:30:17.363" v="91"/>
          <ac:spMkLst>
            <pc:docMk/>
            <pc:sldMk cId="797021078" sldId="270"/>
            <ac:spMk id="16" creationId="{FCD25893-14CA-BCB6-BCAA-6A7C4815A4A9}"/>
          </ac:spMkLst>
        </pc:spChg>
        <pc:spChg chg="add mod">
          <ac:chgData name="RAVI TEJ" userId="f758d6616900c000" providerId="LiveId" clId="{5821511D-D4CB-43F6-A415-C93EC7D34C0F}" dt="2023-11-06T12:57:49.997" v="242" actId="1076"/>
          <ac:spMkLst>
            <pc:docMk/>
            <pc:sldMk cId="797021078" sldId="270"/>
            <ac:spMk id="17" creationId="{215BDC89-AE5F-167A-FF54-3F9B2E350402}"/>
          </ac:spMkLst>
        </pc:spChg>
        <pc:spChg chg="add del mod">
          <ac:chgData name="RAVI TEJ" userId="f758d6616900c000" providerId="LiveId" clId="{5821511D-D4CB-43F6-A415-C93EC7D34C0F}" dt="2023-11-06T12:55:47.671" v="226"/>
          <ac:spMkLst>
            <pc:docMk/>
            <pc:sldMk cId="797021078" sldId="270"/>
            <ac:spMk id="18" creationId="{CEA800EE-8211-D395-FBE6-C39C00175759}"/>
          </ac:spMkLst>
        </pc:spChg>
        <pc:spChg chg="add del mod">
          <ac:chgData name="RAVI TEJ" userId="f758d6616900c000" providerId="LiveId" clId="{5821511D-D4CB-43F6-A415-C93EC7D34C0F}" dt="2023-11-06T12:55:46.318" v="225"/>
          <ac:spMkLst>
            <pc:docMk/>
            <pc:sldMk cId="797021078" sldId="270"/>
            <ac:spMk id="19" creationId="{14FBA43E-169D-C1A2-8D43-014FE046401A}"/>
          </ac:spMkLst>
        </pc:spChg>
        <pc:spChg chg="add mod">
          <ac:chgData name="RAVI TEJ" userId="f758d6616900c000" providerId="LiveId" clId="{5821511D-D4CB-43F6-A415-C93EC7D34C0F}" dt="2023-11-06T12:59:00.479" v="252" actId="1076"/>
          <ac:spMkLst>
            <pc:docMk/>
            <pc:sldMk cId="797021078" sldId="270"/>
            <ac:spMk id="20" creationId="{0B78CC86-47F3-7CB4-F49A-CD635993255C}"/>
          </ac:spMkLst>
        </pc:spChg>
        <pc:spChg chg="add mod">
          <ac:chgData name="RAVI TEJ" userId="f758d6616900c000" providerId="LiveId" clId="{5821511D-D4CB-43F6-A415-C93EC7D34C0F}" dt="2023-11-06T12:59:07.291" v="253" actId="1076"/>
          <ac:spMkLst>
            <pc:docMk/>
            <pc:sldMk cId="797021078" sldId="270"/>
            <ac:spMk id="21" creationId="{DDF83F67-7902-E84F-6118-16DEF5A36AC7}"/>
          </ac:spMkLst>
        </pc:spChg>
        <pc:picChg chg="add mod">
          <ac:chgData name="RAVI TEJ" userId="f758d6616900c000" providerId="LiveId" clId="{5821511D-D4CB-43F6-A415-C93EC7D34C0F}" dt="2023-11-06T12:57:55.174" v="243" actId="1076"/>
          <ac:picMkLst>
            <pc:docMk/>
            <pc:sldMk cId="797021078" sldId="270"/>
            <ac:picMk id="6" creationId="{D9AF774E-CC34-3F74-6C94-BC5FA0020414}"/>
          </ac:picMkLst>
        </pc:picChg>
      </pc:sldChg>
      <pc:sldChg chg="del">
        <pc:chgData name="RAVI TEJ" userId="f758d6616900c000" providerId="LiveId" clId="{5821511D-D4CB-43F6-A415-C93EC7D34C0F}" dt="2023-11-06T22:35:12.339" v="2351" actId="2696"/>
        <pc:sldMkLst>
          <pc:docMk/>
          <pc:sldMk cId="348080184" sldId="272"/>
        </pc:sldMkLst>
      </pc:sldChg>
      <pc:sldChg chg="del">
        <pc:chgData name="RAVI TEJ" userId="f758d6616900c000" providerId="LiveId" clId="{5821511D-D4CB-43F6-A415-C93EC7D34C0F}" dt="2023-11-06T22:34:59.092" v="2348" actId="2696"/>
        <pc:sldMkLst>
          <pc:docMk/>
          <pc:sldMk cId="331319951" sldId="274"/>
        </pc:sldMkLst>
      </pc:sldChg>
      <pc:sldChg chg="del">
        <pc:chgData name="RAVI TEJ" userId="f758d6616900c000" providerId="LiveId" clId="{5821511D-D4CB-43F6-A415-C93EC7D34C0F}" dt="2023-11-06T22:34:40.510" v="2347" actId="2696"/>
        <pc:sldMkLst>
          <pc:docMk/>
          <pc:sldMk cId="110946879" sldId="275"/>
        </pc:sldMkLst>
      </pc:sldChg>
      <pc:sldChg chg="addSp delSp modSp add mod delAnim">
        <pc:chgData name="RAVI TEJ" userId="f758d6616900c000" providerId="LiveId" clId="{5821511D-D4CB-43F6-A415-C93EC7D34C0F}" dt="2023-11-07T09:19:18.555" v="2551" actId="255"/>
        <pc:sldMkLst>
          <pc:docMk/>
          <pc:sldMk cId="2553040191" sldId="276"/>
        </pc:sldMkLst>
        <pc:spChg chg="add mod ord">
          <ac:chgData name="RAVI TEJ" userId="f758d6616900c000" providerId="LiveId" clId="{5821511D-D4CB-43F6-A415-C93EC7D34C0F}" dt="2023-11-07T09:19:18.555" v="2551" actId="255"/>
          <ac:spMkLst>
            <pc:docMk/>
            <pc:sldMk cId="2553040191" sldId="276"/>
            <ac:spMk id="3" creationId="{05867D91-F1E9-6CDF-BD8D-2DD21FFC4373}"/>
          </ac:spMkLst>
        </pc:spChg>
        <pc:spChg chg="mod">
          <ac:chgData name="RAVI TEJ" userId="f758d6616900c000" providerId="LiveId" clId="{5821511D-D4CB-43F6-A415-C93EC7D34C0F}" dt="2023-11-06T12:47:37.734" v="176" actId="20577"/>
          <ac:spMkLst>
            <pc:docMk/>
            <pc:sldMk cId="2553040191" sldId="276"/>
            <ac:spMk id="4" creationId="{97F536F4-FB57-431D-417E-88B5D303874E}"/>
          </ac:spMkLst>
        </pc:spChg>
        <pc:spChg chg="add mod ord">
          <ac:chgData name="RAVI TEJ" userId="f758d6616900c000" providerId="LiveId" clId="{5821511D-D4CB-43F6-A415-C93EC7D34C0F}" dt="2023-11-06T12:43:12.200" v="143" actId="166"/>
          <ac:spMkLst>
            <pc:docMk/>
            <pc:sldMk cId="2553040191" sldId="276"/>
            <ac:spMk id="6" creationId="{5E122DE9-3654-E183-C056-3B87E3FA6BB4}"/>
          </ac:spMkLst>
        </pc:spChg>
        <pc:spChg chg="add mod ord">
          <ac:chgData name="RAVI TEJ" userId="f758d6616900c000" providerId="LiveId" clId="{5821511D-D4CB-43F6-A415-C93EC7D34C0F}" dt="2023-11-06T12:43:16.386" v="144" actId="166"/>
          <ac:spMkLst>
            <pc:docMk/>
            <pc:sldMk cId="2553040191" sldId="276"/>
            <ac:spMk id="7" creationId="{C722017B-5226-2ECD-F7E4-9A7116642005}"/>
          </ac:spMkLst>
        </pc:spChg>
        <pc:spChg chg="del mod">
          <ac:chgData name="RAVI TEJ" userId="f758d6616900c000" providerId="LiveId" clId="{5821511D-D4CB-43F6-A415-C93EC7D34C0F}" dt="2023-11-06T12:23:37.124" v="4" actId="478"/>
          <ac:spMkLst>
            <pc:docMk/>
            <pc:sldMk cId="2553040191" sldId="276"/>
            <ac:spMk id="8" creationId="{EE6EACD3-E5E8-3790-176C-6E4CFB041DAA}"/>
          </ac:spMkLst>
        </pc:spChg>
        <pc:spChg chg="add mod ord">
          <ac:chgData name="RAVI TEJ" userId="f758d6616900c000" providerId="LiveId" clId="{5821511D-D4CB-43F6-A415-C93EC7D34C0F}" dt="2023-11-06T12:43:28.868" v="147" actId="166"/>
          <ac:spMkLst>
            <pc:docMk/>
            <pc:sldMk cId="2553040191" sldId="276"/>
            <ac:spMk id="9" creationId="{81D17F98-ECE2-3435-CAA0-821A90BE9816}"/>
          </ac:spMkLst>
        </pc:spChg>
        <pc:spChg chg="del">
          <ac:chgData name="RAVI TEJ" userId="f758d6616900c000" providerId="LiveId" clId="{5821511D-D4CB-43F6-A415-C93EC7D34C0F}" dt="2023-11-06T12:23:25.405" v="2" actId="478"/>
          <ac:spMkLst>
            <pc:docMk/>
            <pc:sldMk cId="2553040191" sldId="276"/>
            <ac:spMk id="10" creationId="{92AAABF5-B260-24B3-1782-5E8C7D789548}"/>
          </ac:spMkLst>
        </pc:spChg>
        <pc:spChg chg="del">
          <ac:chgData name="RAVI TEJ" userId="f758d6616900c000" providerId="LiveId" clId="{5821511D-D4CB-43F6-A415-C93EC7D34C0F}" dt="2023-11-06T12:23:25.405" v="2" actId="478"/>
          <ac:spMkLst>
            <pc:docMk/>
            <pc:sldMk cId="2553040191" sldId="276"/>
            <ac:spMk id="11" creationId="{46655D76-1B1C-03C0-EF72-08BFBEFFD818}"/>
          </ac:spMkLst>
        </pc:spChg>
        <pc:spChg chg="del">
          <ac:chgData name="RAVI TEJ" userId="f758d6616900c000" providerId="LiveId" clId="{5821511D-D4CB-43F6-A415-C93EC7D34C0F}" dt="2023-11-06T12:23:25.405" v="2" actId="478"/>
          <ac:spMkLst>
            <pc:docMk/>
            <pc:sldMk cId="2553040191" sldId="276"/>
            <ac:spMk id="12" creationId="{3A195378-A0D6-C1AB-9659-1F9A80DA7AB3}"/>
          </ac:spMkLst>
        </pc:spChg>
        <pc:spChg chg="del">
          <ac:chgData name="RAVI TEJ" userId="f758d6616900c000" providerId="LiveId" clId="{5821511D-D4CB-43F6-A415-C93EC7D34C0F}" dt="2023-11-06T12:23:25.405" v="2" actId="478"/>
          <ac:spMkLst>
            <pc:docMk/>
            <pc:sldMk cId="2553040191" sldId="276"/>
            <ac:spMk id="13" creationId="{1FF0D884-4AE5-F111-D1EF-1C1A6415F9FF}"/>
          </ac:spMkLst>
        </pc:spChg>
        <pc:spChg chg="add mod ord">
          <ac:chgData name="RAVI TEJ" userId="f758d6616900c000" providerId="LiveId" clId="{5821511D-D4CB-43F6-A415-C93EC7D34C0F}" dt="2023-11-06T12:43:42.020" v="150" actId="1076"/>
          <ac:spMkLst>
            <pc:docMk/>
            <pc:sldMk cId="2553040191" sldId="276"/>
            <ac:spMk id="14" creationId="{805296F0-D8F7-272E-8E45-D6C6D37FCD32}"/>
          </ac:spMkLst>
        </pc:spChg>
        <pc:picChg chg="add mod">
          <ac:chgData name="RAVI TEJ" userId="f758d6616900c000" providerId="LiveId" clId="{5821511D-D4CB-43F6-A415-C93EC7D34C0F}" dt="2023-11-06T12:43:19.896" v="145" actId="166"/>
          <ac:picMkLst>
            <pc:docMk/>
            <pc:sldMk cId="2553040191" sldId="276"/>
            <ac:picMk id="2" creationId="{C77990E7-2E6F-8038-3912-391125EE5E4C}"/>
          </ac:picMkLst>
        </pc:picChg>
        <pc:picChg chg="add mod">
          <ac:chgData name="RAVI TEJ" userId="f758d6616900c000" providerId="LiveId" clId="{5821511D-D4CB-43F6-A415-C93EC7D34C0F}" dt="2023-11-06T12:25:24.812" v="31" actId="1076"/>
          <ac:picMkLst>
            <pc:docMk/>
            <pc:sldMk cId="2553040191" sldId="276"/>
            <ac:picMk id="15" creationId="{9187DD58-C693-F21A-EAA4-317D9D264481}"/>
          </ac:picMkLst>
        </pc:picChg>
        <pc:picChg chg="del">
          <ac:chgData name="RAVI TEJ" userId="f758d6616900c000" providerId="LiveId" clId="{5821511D-D4CB-43F6-A415-C93EC7D34C0F}" dt="2023-11-06T12:23:22.386" v="1" actId="478"/>
          <ac:picMkLst>
            <pc:docMk/>
            <pc:sldMk cId="2553040191" sldId="276"/>
            <ac:picMk id="16" creationId="{4269A30F-E528-1559-611F-2237E30E59FD}"/>
          </ac:picMkLst>
        </pc:picChg>
      </pc:sldChg>
      <pc:sldChg chg="addSp delSp modSp add mod">
        <pc:chgData name="RAVI TEJ" userId="f758d6616900c000" providerId="LiveId" clId="{5821511D-D4CB-43F6-A415-C93EC7D34C0F}" dt="2023-11-06T14:23:38.074" v="612" actId="1076"/>
        <pc:sldMkLst>
          <pc:docMk/>
          <pc:sldMk cId="1331661725" sldId="277"/>
        </pc:sldMkLst>
        <pc:spChg chg="del">
          <ac:chgData name="RAVI TEJ" userId="f758d6616900c000" providerId="LiveId" clId="{5821511D-D4CB-43F6-A415-C93EC7D34C0F}" dt="2023-11-06T12:33:12.919" v="97" actId="478"/>
          <ac:spMkLst>
            <pc:docMk/>
            <pc:sldMk cId="1331661725" sldId="277"/>
            <ac:spMk id="2" creationId="{673C3610-A805-257C-4C06-56A582978F62}"/>
          </ac:spMkLst>
        </pc:spChg>
        <pc:spChg chg="add mod">
          <ac:chgData name="RAVI TEJ" userId="f758d6616900c000" providerId="LiveId" clId="{5821511D-D4CB-43F6-A415-C93EC7D34C0F}" dt="2023-11-06T12:36:25.525" v="127" actId="255"/>
          <ac:spMkLst>
            <pc:docMk/>
            <pc:sldMk cId="1331661725" sldId="277"/>
            <ac:spMk id="3" creationId="{59A4E01A-0347-B2FE-5B05-13975A9FA81F}"/>
          </ac:spMkLst>
        </pc:spChg>
        <pc:spChg chg="add del mod">
          <ac:chgData name="RAVI TEJ" userId="f758d6616900c000" providerId="LiveId" clId="{5821511D-D4CB-43F6-A415-C93EC7D34C0F}" dt="2023-11-06T13:41:06.076" v="368"/>
          <ac:spMkLst>
            <pc:docMk/>
            <pc:sldMk cId="1331661725" sldId="277"/>
            <ac:spMk id="6" creationId="{D97615AA-54B1-0F55-2755-99688DEF33E8}"/>
          </ac:spMkLst>
        </pc:spChg>
        <pc:spChg chg="add mod">
          <ac:chgData name="RAVI TEJ" userId="f758d6616900c000" providerId="LiveId" clId="{5821511D-D4CB-43F6-A415-C93EC7D34C0F}" dt="2023-11-06T12:39:06.192" v="139" actId="14100"/>
          <ac:spMkLst>
            <pc:docMk/>
            <pc:sldMk cId="1331661725" sldId="277"/>
            <ac:spMk id="7" creationId="{E2EF7622-6F3C-8E67-25E9-55729A70657C}"/>
          </ac:spMkLst>
        </pc:spChg>
        <pc:spChg chg="add del mod">
          <ac:chgData name="RAVI TEJ" userId="f758d6616900c000" providerId="LiveId" clId="{5821511D-D4CB-43F6-A415-C93EC7D34C0F}" dt="2023-11-06T13:41:06.076" v="368"/>
          <ac:spMkLst>
            <pc:docMk/>
            <pc:sldMk cId="1331661725" sldId="277"/>
            <ac:spMk id="8" creationId="{60AEB282-C19F-0C0D-568E-708991943434}"/>
          </ac:spMkLst>
        </pc:spChg>
        <pc:spChg chg="add del mod">
          <ac:chgData name="RAVI TEJ" userId="f758d6616900c000" providerId="LiveId" clId="{5821511D-D4CB-43F6-A415-C93EC7D34C0F}" dt="2023-11-06T13:41:06.076" v="368"/>
          <ac:spMkLst>
            <pc:docMk/>
            <pc:sldMk cId="1331661725" sldId="277"/>
            <ac:spMk id="9" creationId="{63D8B3E5-8929-A42F-73DE-A928B483FB46}"/>
          </ac:spMkLst>
        </pc:spChg>
        <pc:spChg chg="del mod">
          <ac:chgData name="RAVI TEJ" userId="f758d6616900c000" providerId="LiveId" clId="{5821511D-D4CB-43F6-A415-C93EC7D34C0F}" dt="2023-11-06T12:33:20.426" v="100" actId="478"/>
          <ac:spMkLst>
            <pc:docMk/>
            <pc:sldMk cId="1331661725" sldId="277"/>
            <ac:spMk id="12" creationId="{B171E850-C710-EA39-CD05-05361A710B72}"/>
          </ac:spMkLst>
        </pc:spChg>
        <pc:spChg chg="del">
          <ac:chgData name="RAVI TEJ" userId="f758d6616900c000" providerId="LiveId" clId="{5821511D-D4CB-43F6-A415-C93EC7D34C0F}" dt="2023-11-06T12:33:22.742" v="101" actId="478"/>
          <ac:spMkLst>
            <pc:docMk/>
            <pc:sldMk cId="1331661725" sldId="277"/>
            <ac:spMk id="13" creationId="{10EDB4EF-BA97-FE51-C454-82EACC158B12}"/>
          </ac:spMkLst>
        </pc:spChg>
        <pc:spChg chg="add del mod">
          <ac:chgData name="RAVI TEJ" userId="f758d6616900c000" providerId="LiveId" clId="{5821511D-D4CB-43F6-A415-C93EC7D34C0F}" dt="2023-11-06T13:41:06.076" v="368"/>
          <ac:spMkLst>
            <pc:docMk/>
            <pc:sldMk cId="1331661725" sldId="277"/>
            <ac:spMk id="14" creationId="{1B2A76EC-E528-C5BA-3BDA-44E3C5BE1901}"/>
          </ac:spMkLst>
        </pc:spChg>
        <pc:spChg chg="del">
          <ac:chgData name="RAVI TEJ" userId="f758d6616900c000" providerId="LiveId" clId="{5821511D-D4CB-43F6-A415-C93EC7D34C0F}" dt="2023-11-06T12:33:25.014" v="102" actId="478"/>
          <ac:spMkLst>
            <pc:docMk/>
            <pc:sldMk cId="1331661725" sldId="277"/>
            <ac:spMk id="15" creationId="{3932ADB9-A654-7200-0B9F-0C4EA51A7191}"/>
          </ac:spMkLst>
        </pc:spChg>
        <pc:spChg chg="add del mod">
          <ac:chgData name="RAVI TEJ" userId="f758d6616900c000" providerId="LiveId" clId="{5821511D-D4CB-43F6-A415-C93EC7D34C0F}" dt="2023-11-06T13:41:06.076" v="368"/>
          <ac:spMkLst>
            <pc:docMk/>
            <pc:sldMk cId="1331661725" sldId="277"/>
            <ac:spMk id="15" creationId="{A0D1E63A-3BB6-1EFD-0043-521D9845455F}"/>
          </ac:spMkLst>
        </pc:spChg>
        <pc:spChg chg="add del mod">
          <ac:chgData name="RAVI TEJ" userId="f758d6616900c000" providerId="LiveId" clId="{5821511D-D4CB-43F6-A415-C93EC7D34C0F}" dt="2023-11-06T13:41:06.076" v="368"/>
          <ac:spMkLst>
            <pc:docMk/>
            <pc:sldMk cId="1331661725" sldId="277"/>
            <ac:spMk id="16" creationId="{7D76C39D-E64B-4AA0-220E-46046D78C337}"/>
          </ac:spMkLst>
        </pc:spChg>
        <pc:spChg chg="del mod">
          <ac:chgData name="RAVI TEJ" userId="f758d6616900c000" providerId="LiveId" clId="{5821511D-D4CB-43F6-A415-C93EC7D34C0F}" dt="2023-11-06T12:33:20.426" v="100" actId="478"/>
          <ac:spMkLst>
            <pc:docMk/>
            <pc:sldMk cId="1331661725" sldId="277"/>
            <ac:spMk id="17" creationId="{215BDC89-AE5F-167A-FF54-3F9B2E350402}"/>
          </ac:spMkLst>
        </pc:spChg>
        <pc:spChg chg="add del mod">
          <ac:chgData name="RAVI TEJ" userId="f758d6616900c000" providerId="LiveId" clId="{5821511D-D4CB-43F6-A415-C93EC7D34C0F}" dt="2023-11-06T13:41:06.076" v="368"/>
          <ac:spMkLst>
            <pc:docMk/>
            <pc:sldMk cId="1331661725" sldId="277"/>
            <ac:spMk id="17" creationId="{8362EE26-9A5F-03DF-4A32-2075743C62F6}"/>
          </ac:spMkLst>
        </pc:spChg>
        <pc:picChg chg="add del mod">
          <ac:chgData name="RAVI TEJ" userId="f758d6616900c000" providerId="LiveId" clId="{5821511D-D4CB-43F6-A415-C93EC7D34C0F}" dt="2023-11-06T13:41:06.076" v="368"/>
          <ac:picMkLst>
            <pc:docMk/>
            <pc:sldMk cId="1331661725" sldId="277"/>
            <ac:picMk id="2" creationId="{3EF70904-28FF-759F-2A2F-45256089CDBD}"/>
          </ac:picMkLst>
        </pc:picChg>
        <pc:picChg chg="add del mod">
          <ac:chgData name="RAVI TEJ" userId="f758d6616900c000" providerId="LiveId" clId="{5821511D-D4CB-43F6-A415-C93EC7D34C0F}" dt="2023-11-06T14:23:38.074" v="612" actId="1076"/>
          <ac:picMkLst>
            <pc:docMk/>
            <pc:sldMk cId="1331661725" sldId="277"/>
            <ac:picMk id="4" creationId="{B246BE50-8F17-F2F6-142A-D07C20743D87}"/>
          </ac:picMkLst>
        </pc:picChg>
        <pc:picChg chg="del">
          <ac:chgData name="RAVI TEJ" userId="f758d6616900c000" providerId="LiveId" clId="{5821511D-D4CB-43F6-A415-C93EC7D34C0F}" dt="2023-11-06T12:33:26.889" v="103" actId="478"/>
          <ac:picMkLst>
            <pc:docMk/>
            <pc:sldMk cId="1331661725" sldId="277"/>
            <ac:picMk id="6" creationId="{D9AF774E-CC34-3F74-6C94-BC5FA0020414}"/>
          </ac:picMkLst>
        </pc:picChg>
        <pc:cxnChg chg="add del mod">
          <ac:chgData name="RAVI TEJ" userId="f758d6616900c000" providerId="LiveId" clId="{5821511D-D4CB-43F6-A415-C93EC7D34C0F}" dt="2023-11-06T13:41:06.076" v="368"/>
          <ac:cxnSpMkLst>
            <pc:docMk/>
            <pc:sldMk cId="1331661725" sldId="277"/>
            <ac:cxnSpMk id="10" creationId="{AF8A8BAB-27D9-1020-2997-B26A00611DCA}"/>
          </ac:cxnSpMkLst>
        </pc:cxnChg>
        <pc:cxnChg chg="add del mod">
          <ac:chgData name="RAVI TEJ" userId="f758d6616900c000" providerId="LiveId" clId="{5821511D-D4CB-43F6-A415-C93EC7D34C0F}" dt="2023-11-06T13:41:06.076" v="368"/>
          <ac:cxnSpMkLst>
            <pc:docMk/>
            <pc:sldMk cId="1331661725" sldId="277"/>
            <ac:cxnSpMk id="11" creationId="{23CC2602-16B4-C43E-D095-29D480BD7464}"/>
          </ac:cxnSpMkLst>
        </pc:cxnChg>
        <pc:cxnChg chg="add del mod">
          <ac:chgData name="RAVI TEJ" userId="f758d6616900c000" providerId="LiveId" clId="{5821511D-D4CB-43F6-A415-C93EC7D34C0F}" dt="2023-11-06T13:41:06.076" v="368"/>
          <ac:cxnSpMkLst>
            <pc:docMk/>
            <pc:sldMk cId="1331661725" sldId="277"/>
            <ac:cxnSpMk id="12" creationId="{568E2163-BE9E-9F65-836C-723BD74C57F3}"/>
          </ac:cxnSpMkLst>
        </pc:cxnChg>
        <pc:cxnChg chg="add del mod">
          <ac:chgData name="RAVI TEJ" userId="f758d6616900c000" providerId="LiveId" clId="{5821511D-D4CB-43F6-A415-C93EC7D34C0F}" dt="2023-11-06T13:41:06.076" v="368"/>
          <ac:cxnSpMkLst>
            <pc:docMk/>
            <pc:sldMk cId="1331661725" sldId="277"/>
            <ac:cxnSpMk id="13" creationId="{35C47293-6897-6650-322D-64AF7C256151}"/>
          </ac:cxnSpMkLst>
        </pc:cxnChg>
      </pc:sldChg>
      <pc:sldChg chg="addSp delSp modSp add mod">
        <pc:chgData name="RAVI TEJ" userId="f758d6616900c000" providerId="LiveId" clId="{5821511D-D4CB-43F6-A415-C93EC7D34C0F}" dt="2023-11-06T23:27:00.210" v="2381" actId="1038"/>
        <pc:sldMkLst>
          <pc:docMk/>
          <pc:sldMk cId="3155893822" sldId="278"/>
        </pc:sldMkLst>
        <pc:spChg chg="add mod">
          <ac:chgData name="RAVI TEJ" userId="f758d6616900c000" providerId="LiveId" clId="{5821511D-D4CB-43F6-A415-C93EC7D34C0F}" dt="2023-11-06T14:17:21.029" v="583" actId="1076"/>
          <ac:spMkLst>
            <pc:docMk/>
            <pc:sldMk cId="3155893822" sldId="278"/>
            <ac:spMk id="4" creationId="{ED1CE749-166E-B522-D5AA-A2B346FC3795}"/>
          </ac:spMkLst>
        </pc:spChg>
        <pc:spChg chg="mod">
          <ac:chgData name="RAVI TEJ" userId="f758d6616900c000" providerId="LiveId" clId="{5821511D-D4CB-43F6-A415-C93EC7D34C0F}" dt="2023-11-06T23:27:00.210" v="2381" actId="1038"/>
          <ac:spMkLst>
            <pc:docMk/>
            <pc:sldMk cId="3155893822" sldId="278"/>
            <ac:spMk id="9" creationId="{E3D508D6-02F1-AED7-0C82-236332E3C774}"/>
          </ac:spMkLst>
        </pc:spChg>
        <pc:picChg chg="add mod">
          <ac:chgData name="RAVI TEJ" userId="f758d6616900c000" providerId="LiveId" clId="{5821511D-D4CB-43F6-A415-C93EC7D34C0F}" dt="2023-11-06T14:14:46.203" v="555" actId="14100"/>
          <ac:picMkLst>
            <pc:docMk/>
            <pc:sldMk cId="3155893822" sldId="278"/>
            <ac:picMk id="2" creationId="{D139D340-AE9A-CC87-2C21-69830CAB0F83}"/>
          </ac:picMkLst>
        </pc:picChg>
        <pc:picChg chg="del">
          <ac:chgData name="RAVI TEJ" userId="f758d6616900c000" providerId="LiveId" clId="{5821511D-D4CB-43F6-A415-C93EC7D34C0F}" dt="2023-11-06T12:39:40.608" v="141" actId="478"/>
          <ac:picMkLst>
            <pc:docMk/>
            <pc:sldMk cId="3155893822" sldId="278"/>
            <ac:picMk id="4" creationId="{B246BE50-8F17-F2F6-142A-D07C20743D87}"/>
          </ac:picMkLst>
        </pc:picChg>
        <pc:picChg chg="add mod">
          <ac:chgData name="RAVI TEJ" userId="f758d6616900c000" providerId="LiveId" clId="{5821511D-D4CB-43F6-A415-C93EC7D34C0F}" dt="2023-11-06T14:18:16.986" v="594" actId="1076"/>
          <ac:picMkLst>
            <pc:docMk/>
            <pc:sldMk cId="3155893822" sldId="278"/>
            <ac:picMk id="6" creationId="{0EE76D9C-100A-E401-C9BA-7195F53E5BD0}"/>
          </ac:picMkLst>
        </pc:picChg>
        <pc:picChg chg="add mod modCrop">
          <ac:chgData name="RAVI TEJ" userId="f758d6616900c000" providerId="LiveId" clId="{5821511D-D4CB-43F6-A415-C93EC7D34C0F}" dt="2023-11-06T14:18:03.628" v="590" actId="1076"/>
          <ac:picMkLst>
            <pc:docMk/>
            <pc:sldMk cId="3155893822" sldId="278"/>
            <ac:picMk id="8" creationId="{61EBB5ED-1700-2057-EBB0-1E1FEF6DD238}"/>
          </ac:picMkLst>
        </pc:picChg>
      </pc:sldChg>
      <pc:sldChg chg="addSp delSp modSp add mod">
        <pc:chgData name="RAVI TEJ" userId="f758d6616900c000" providerId="LiveId" clId="{5821511D-D4CB-43F6-A415-C93EC7D34C0F}" dt="2023-11-07T07:56:39.985" v="2527" actId="207"/>
        <pc:sldMkLst>
          <pc:docMk/>
          <pc:sldMk cId="1226965915" sldId="279"/>
        </pc:sldMkLst>
        <pc:spChg chg="add del mod">
          <ac:chgData name="RAVI TEJ" userId="f758d6616900c000" providerId="LiveId" clId="{5821511D-D4CB-43F6-A415-C93EC7D34C0F}" dt="2023-11-06T21:36:54.749" v="1802" actId="478"/>
          <ac:spMkLst>
            <pc:docMk/>
            <pc:sldMk cId="1226965915" sldId="279"/>
            <ac:spMk id="2" creationId="{AAC16065-3FA6-7C86-6EB7-89A26ACC1979}"/>
          </ac:spMkLst>
        </pc:spChg>
        <pc:spChg chg="add mod">
          <ac:chgData name="RAVI TEJ" userId="f758d6616900c000" providerId="LiveId" clId="{5821511D-D4CB-43F6-A415-C93EC7D34C0F}" dt="2023-11-06T13:09:28.331" v="307" actId="1076"/>
          <ac:spMkLst>
            <pc:docMk/>
            <pc:sldMk cId="1226965915" sldId="279"/>
            <ac:spMk id="4" creationId="{BEA1BC32-BB74-6D47-9D1C-35B792BA8B56}"/>
          </ac:spMkLst>
        </pc:spChg>
        <pc:spChg chg="mod">
          <ac:chgData name="RAVI TEJ" userId="f758d6616900c000" providerId="LiveId" clId="{5821511D-D4CB-43F6-A415-C93EC7D34C0F}" dt="2023-11-06T13:09:16.024" v="303" actId="14100"/>
          <ac:spMkLst>
            <pc:docMk/>
            <pc:sldMk cId="1226965915" sldId="279"/>
            <ac:spMk id="7" creationId="{E2EF7622-6F3C-8E67-25E9-55729A70657C}"/>
          </ac:spMkLst>
        </pc:spChg>
        <pc:spChg chg="add mod">
          <ac:chgData name="RAVI TEJ" userId="f758d6616900c000" providerId="LiveId" clId="{5821511D-D4CB-43F6-A415-C93EC7D34C0F}" dt="2023-11-06T21:45:55.440" v="1915" actId="1076"/>
          <ac:spMkLst>
            <pc:docMk/>
            <pc:sldMk cId="1226965915" sldId="279"/>
            <ac:spMk id="8" creationId="{0E26B051-375B-661C-9F47-87AC73A88320}"/>
          </ac:spMkLst>
        </pc:spChg>
        <pc:spChg chg="add del mod">
          <ac:chgData name="RAVI TEJ" userId="f758d6616900c000" providerId="LiveId" clId="{5821511D-D4CB-43F6-A415-C93EC7D34C0F}" dt="2023-11-06T21:33:36.298" v="1785" actId="478"/>
          <ac:spMkLst>
            <pc:docMk/>
            <pc:sldMk cId="1226965915" sldId="279"/>
            <ac:spMk id="9" creationId="{0E7409FF-6400-171F-DA91-24B8B2F0AF14}"/>
          </ac:spMkLst>
        </pc:spChg>
        <pc:spChg chg="add del mod">
          <ac:chgData name="RAVI TEJ" userId="f758d6616900c000" providerId="LiveId" clId="{5821511D-D4CB-43F6-A415-C93EC7D34C0F}" dt="2023-11-06T21:33:26.936" v="1784" actId="478"/>
          <ac:spMkLst>
            <pc:docMk/>
            <pc:sldMk cId="1226965915" sldId="279"/>
            <ac:spMk id="10" creationId="{0CB6E1C8-DB91-8F19-D3B8-7EAA723B866D}"/>
          </ac:spMkLst>
        </pc:spChg>
        <pc:spChg chg="add mod">
          <ac:chgData name="RAVI TEJ" userId="f758d6616900c000" providerId="LiveId" clId="{5821511D-D4CB-43F6-A415-C93EC7D34C0F}" dt="2023-11-06T21:45:48.495" v="1913" actId="1076"/>
          <ac:spMkLst>
            <pc:docMk/>
            <pc:sldMk cId="1226965915" sldId="279"/>
            <ac:spMk id="15" creationId="{A7D475CA-F8CA-F1BC-0937-F56C34FAC1FF}"/>
          </ac:spMkLst>
        </pc:spChg>
        <pc:spChg chg="add mod">
          <ac:chgData name="RAVI TEJ" userId="f758d6616900c000" providerId="LiveId" clId="{5821511D-D4CB-43F6-A415-C93EC7D34C0F}" dt="2023-11-07T07:56:24.262" v="2525" actId="207"/>
          <ac:spMkLst>
            <pc:docMk/>
            <pc:sldMk cId="1226965915" sldId="279"/>
            <ac:spMk id="16" creationId="{52B2B178-9235-2DCB-18E2-5A72FE8E0664}"/>
          </ac:spMkLst>
        </pc:spChg>
        <pc:spChg chg="add del mod">
          <ac:chgData name="RAVI TEJ" userId="f758d6616900c000" providerId="LiveId" clId="{5821511D-D4CB-43F6-A415-C93EC7D34C0F}" dt="2023-11-06T21:33:52.987" v="1789" actId="478"/>
          <ac:spMkLst>
            <pc:docMk/>
            <pc:sldMk cId="1226965915" sldId="279"/>
            <ac:spMk id="17" creationId="{89704DCF-D545-87B5-58B3-F142BC74B3B7}"/>
          </ac:spMkLst>
        </pc:spChg>
        <pc:spChg chg="add del mod">
          <ac:chgData name="RAVI TEJ" userId="f758d6616900c000" providerId="LiveId" clId="{5821511D-D4CB-43F6-A415-C93EC7D34C0F}" dt="2023-11-06T21:33:50.095" v="1787" actId="478"/>
          <ac:spMkLst>
            <pc:docMk/>
            <pc:sldMk cId="1226965915" sldId="279"/>
            <ac:spMk id="18" creationId="{2E914270-0750-A2FE-2B67-03A86C758DEB}"/>
          </ac:spMkLst>
        </pc:spChg>
        <pc:spChg chg="add mod">
          <ac:chgData name="RAVI TEJ" userId="f758d6616900c000" providerId="LiveId" clId="{5821511D-D4CB-43F6-A415-C93EC7D34C0F}" dt="2023-11-07T07:56:34.275" v="2526" actId="207"/>
          <ac:spMkLst>
            <pc:docMk/>
            <pc:sldMk cId="1226965915" sldId="279"/>
            <ac:spMk id="19" creationId="{E6989105-6449-E960-3074-71E46DD53834}"/>
          </ac:spMkLst>
        </pc:spChg>
        <pc:spChg chg="add mod">
          <ac:chgData name="RAVI TEJ" userId="f758d6616900c000" providerId="LiveId" clId="{5821511D-D4CB-43F6-A415-C93EC7D34C0F}" dt="2023-11-06T21:46:45.891" v="1922" actId="1076"/>
          <ac:spMkLst>
            <pc:docMk/>
            <pc:sldMk cId="1226965915" sldId="279"/>
            <ac:spMk id="21" creationId="{EE32EBAB-6BD6-8BD2-D3E4-3FB8EB98C609}"/>
          </ac:spMkLst>
        </pc:spChg>
        <pc:spChg chg="add mod">
          <ac:chgData name="RAVI TEJ" userId="f758d6616900c000" providerId="LiveId" clId="{5821511D-D4CB-43F6-A415-C93EC7D34C0F}" dt="2023-11-06T21:46:54.889" v="1924" actId="1076"/>
          <ac:spMkLst>
            <pc:docMk/>
            <pc:sldMk cId="1226965915" sldId="279"/>
            <ac:spMk id="24" creationId="{5A37BB7E-9B2F-DEC0-E14C-5DF4EF5B37DA}"/>
          </ac:spMkLst>
        </pc:spChg>
        <pc:spChg chg="add mod">
          <ac:chgData name="RAVI TEJ" userId="f758d6616900c000" providerId="LiveId" clId="{5821511D-D4CB-43F6-A415-C93EC7D34C0F}" dt="2023-11-06T21:47:52.919" v="2051" actId="207"/>
          <ac:spMkLst>
            <pc:docMk/>
            <pc:sldMk cId="1226965915" sldId="279"/>
            <ac:spMk id="25" creationId="{F466BCAB-8377-C2C2-1F01-522C3AD32ED9}"/>
          </ac:spMkLst>
        </pc:spChg>
        <pc:spChg chg="add mod">
          <ac:chgData name="RAVI TEJ" userId="f758d6616900c000" providerId="LiveId" clId="{5821511D-D4CB-43F6-A415-C93EC7D34C0F}" dt="2023-11-07T07:56:39.985" v="2527" actId="207"/>
          <ac:spMkLst>
            <pc:docMk/>
            <pc:sldMk cId="1226965915" sldId="279"/>
            <ac:spMk id="26" creationId="{9553ADAA-D443-7B92-0784-2FEA2CCE9EB3}"/>
          </ac:spMkLst>
        </pc:spChg>
        <pc:spChg chg="add mod">
          <ac:chgData name="RAVI TEJ" userId="f758d6616900c000" providerId="LiveId" clId="{5821511D-D4CB-43F6-A415-C93EC7D34C0F}" dt="2023-11-06T21:49:20.543" v="2075" actId="1076"/>
          <ac:spMkLst>
            <pc:docMk/>
            <pc:sldMk cId="1226965915" sldId="279"/>
            <ac:spMk id="32" creationId="{5F0B15FA-F025-E626-C2C7-480427B0517F}"/>
          </ac:spMkLst>
        </pc:spChg>
        <pc:picChg chg="add del mod">
          <ac:chgData name="RAVI TEJ" userId="f758d6616900c000" providerId="LiveId" clId="{5821511D-D4CB-43F6-A415-C93EC7D34C0F}" dt="2023-11-06T13:42:24.395" v="373" actId="478"/>
          <ac:picMkLst>
            <pc:docMk/>
            <pc:sldMk cId="1226965915" sldId="279"/>
            <ac:picMk id="2" creationId="{604BAF37-33BB-ACED-9742-4203543FD704}"/>
          </ac:picMkLst>
        </pc:picChg>
        <pc:picChg chg="add mod">
          <ac:chgData name="RAVI TEJ" userId="f758d6616900c000" providerId="LiveId" clId="{5821511D-D4CB-43F6-A415-C93EC7D34C0F}" dt="2023-11-06T21:45:52.486" v="1914" actId="1076"/>
          <ac:picMkLst>
            <pc:docMk/>
            <pc:sldMk cId="1226965915" sldId="279"/>
            <ac:picMk id="6" creationId="{D5219248-3FC0-FAEF-C82E-528814344A80}"/>
          </ac:picMkLst>
        </pc:picChg>
        <pc:picChg chg="add mod">
          <ac:chgData name="RAVI TEJ" userId="f758d6616900c000" providerId="LiveId" clId="{5821511D-D4CB-43F6-A415-C93EC7D34C0F}" dt="2023-11-06T21:39:20.799" v="1821" actId="1076"/>
          <ac:picMkLst>
            <pc:docMk/>
            <pc:sldMk cId="1226965915" sldId="279"/>
            <ac:picMk id="23" creationId="{4ABEF3A5-D75D-DA90-9AA4-14134962A3AF}"/>
          </ac:picMkLst>
        </pc:picChg>
        <pc:picChg chg="add mod modCrop">
          <ac:chgData name="RAVI TEJ" userId="f758d6616900c000" providerId="LiveId" clId="{5821511D-D4CB-43F6-A415-C93EC7D34C0F}" dt="2023-11-06T21:49:47.199" v="2076" actId="732"/>
          <ac:picMkLst>
            <pc:docMk/>
            <pc:sldMk cId="1226965915" sldId="279"/>
            <ac:picMk id="28" creationId="{73399784-488A-48FC-9725-B07DE8A3BB53}"/>
          </ac:picMkLst>
        </pc:picChg>
        <pc:cxnChg chg="add mod">
          <ac:chgData name="RAVI TEJ" userId="f758d6616900c000" providerId="LiveId" clId="{5821511D-D4CB-43F6-A415-C93EC7D34C0F}" dt="2023-11-06T21:45:52.486" v="1914" actId="1076"/>
          <ac:cxnSpMkLst>
            <pc:docMk/>
            <pc:sldMk cId="1226965915" sldId="279"/>
            <ac:cxnSpMk id="11" creationId="{BED07235-3393-64A0-10E6-7D43608AE3BD}"/>
          </ac:cxnSpMkLst>
        </pc:cxnChg>
        <pc:cxnChg chg="add mod">
          <ac:chgData name="RAVI TEJ" userId="f758d6616900c000" providerId="LiveId" clId="{5821511D-D4CB-43F6-A415-C93EC7D34C0F}" dt="2023-11-06T21:46:16.830" v="1918" actId="14100"/>
          <ac:cxnSpMkLst>
            <pc:docMk/>
            <pc:sldMk cId="1226965915" sldId="279"/>
            <ac:cxnSpMk id="12" creationId="{B6A015E1-A316-88BC-F5F7-B41C22B2A0CC}"/>
          </ac:cxnSpMkLst>
        </pc:cxnChg>
        <pc:cxnChg chg="add mod">
          <ac:chgData name="RAVI TEJ" userId="f758d6616900c000" providerId="LiveId" clId="{5821511D-D4CB-43F6-A415-C93EC7D34C0F}" dt="2023-11-06T21:46:10.669" v="1917" actId="1076"/>
          <ac:cxnSpMkLst>
            <pc:docMk/>
            <pc:sldMk cId="1226965915" sldId="279"/>
            <ac:cxnSpMk id="13" creationId="{180E225E-79BE-8F67-FEC9-7B4FA24BA679}"/>
          </ac:cxnSpMkLst>
        </pc:cxnChg>
        <pc:cxnChg chg="add del mod">
          <ac:chgData name="RAVI TEJ" userId="f758d6616900c000" providerId="LiveId" clId="{5821511D-D4CB-43F6-A415-C93EC7D34C0F}" dt="2023-11-06T21:34:22.830" v="1796" actId="478"/>
          <ac:cxnSpMkLst>
            <pc:docMk/>
            <pc:sldMk cId="1226965915" sldId="279"/>
            <ac:cxnSpMk id="14" creationId="{8BF1734D-32E0-6E5D-5540-C242712C1047}"/>
          </ac:cxnSpMkLst>
        </pc:cxnChg>
        <pc:cxnChg chg="add mod">
          <ac:chgData name="RAVI TEJ" userId="f758d6616900c000" providerId="LiveId" clId="{5821511D-D4CB-43F6-A415-C93EC7D34C0F}" dt="2023-11-06T21:44:39.985" v="1898" actId="1076"/>
          <ac:cxnSpMkLst>
            <pc:docMk/>
            <pc:sldMk cId="1226965915" sldId="279"/>
            <ac:cxnSpMk id="27" creationId="{ADED372B-42FC-B094-22D1-D1114238A988}"/>
          </ac:cxnSpMkLst>
        </pc:cxnChg>
        <pc:cxnChg chg="add mod">
          <ac:chgData name="RAVI TEJ" userId="f758d6616900c000" providerId="LiveId" clId="{5821511D-D4CB-43F6-A415-C93EC7D34C0F}" dt="2023-11-06T21:44:35.228" v="1897" actId="1076"/>
          <ac:cxnSpMkLst>
            <pc:docMk/>
            <pc:sldMk cId="1226965915" sldId="279"/>
            <ac:cxnSpMk id="29" creationId="{2F58300A-AEA7-127B-5448-4381CECE2349}"/>
          </ac:cxnSpMkLst>
        </pc:cxnChg>
        <pc:cxnChg chg="add mod">
          <ac:chgData name="RAVI TEJ" userId="f758d6616900c000" providerId="LiveId" clId="{5821511D-D4CB-43F6-A415-C93EC7D34C0F}" dt="2023-11-06T21:44:49.212" v="1900" actId="1076"/>
          <ac:cxnSpMkLst>
            <pc:docMk/>
            <pc:sldMk cId="1226965915" sldId="279"/>
            <ac:cxnSpMk id="30" creationId="{D568AEC7-8897-5E24-D981-EBAE4FE1803B}"/>
          </ac:cxnSpMkLst>
        </pc:cxnChg>
      </pc:sldChg>
      <pc:sldChg chg="addSp delSp modSp add mod">
        <pc:chgData name="RAVI TEJ" userId="f758d6616900c000" providerId="LiveId" clId="{5821511D-D4CB-43F6-A415-C93EC7D34C0F}" dt="2023-11-07T07:07:27.317" v="2390"/>
        <pc:sldMkLst>
          <pc:docMk/>
          <pc:sldMk cId="3443366063" sldId="280"/>
        </pc:sldMkLst>
        <pc:spChg chg="add mod">
          <ac:chgData name="RAVI TEJ" userId="f758d6616900c000" providerId="LiveId" clId="{5821511D-D4CB-43F6-A415-C93EC7D34C0F}" dt="2023-11-06T14:40:28.646" v="700" actId="1076"/>
          <ac:spMkLst>
            <pc:docMk/>
            <pc:sldMk cId="3443366063" sldId="280"/>
            <ac:spMk id="4" creationId="{D9707BAB-D503-EFD2-8FA6-96498821FAB9}"/>
          </ac:spMkLst>
        </pc:spChg>
        <pc:spChg chg="add del mod">
          <ac:chgData name="RAVI TEJ" userId="f758d6616900c000" providerId="LiveId" clId="{5821511D-D4CB-43F6-A415-C93EC7D34C0F}" dt="2023-11-06T15:30:39.191" v="845" actId="478"/>
          <ac:spMkLst>
            <pc:docMk/>
            <pc:sldMk cId="3443366063" sldId="280"/>
            <ac:spMk id="6" creationId="{26436E4F-BFEA-E38B-5028-4CF031C63938}"/>
          </ac:spMkLst>
        </pc:spChg>
        <pc:spChg chg="mod">
          <ac:chgData name="RAVI TEJ" userId="f758d6616900c000" providerId="LiveId" clId="{5821511D-D4CB-43F6-A415-C93EC7D34C0F}" dt="2023-11-06T20:20:16.134" v="1438" actId="1076"/>
          <ac:spMkLst>
            <pc:docMk/>
            <pc:sldMk cId="3443366063" sldId="280"/>
            <ac:spMk id="6" creationId="{DD4C0651-3ADC-A022-AADF-295A3E7B610E}"/>
          </ac:spMkLst>
        </pc:spChg>
        <pc:spChg chg="mod">
          <ac:chgData name="RAVI TEJ" userId="f758d6616900c000" providerId="LiveId" clId="{5821511D-D4CB-43F6-A415-C93EC7D34C0F}" dt="2023-11-06T13:09:42.391" v="309" actId="14100"/>
          <ac:spMkLst>
            <pc:docMk/>
            <pc:sldMk cId="3443366063" sldId="280"/>
            <ac:spMk id="7" creationId="{E2EF7622-6F3C-8E67-25E9-55729A70657C}"/>
          </ac:spMkLst>
        </pc:spChg>
        <pc:spChg chg="mod">
          <ac:chgData name="RAVI TEJ" userId="f758d6616900c000" providerId="LiveId" clId="{5821511D-D4CB-43F6-A415-C93EC7D34C0F}" dt="2023-11-06T20:20:16.134" v="1438" actId="1076"/>
          <ac:spMkLst>
            <pc:docMk/>
            <pc:sldMk cId="3443366063" sldId="280"/>
            <ac:spMk id="8" creationId="{CAAB5E9E-40D4-D942-D7AF-50032D0DA2A7}"/>
          </ac:spMkLst>
        </pc:spChg>
        <pc:spChg chg="add del mod">
          <ac:chgData name="RAVI TEJ" userId="f758d6616900c000" providerId="LiveId" clId="{5821511D-D4CB-43F6-A415-C93EC7D34C0F}" dt="2023-11-06T19:55:14.148" v="1183" actId="478"/>
          <ac:spMkLst>
            <pc:docMk/>
            <pc:sldMk cId="3443366063" sldId="280"/>
            <ac:spMk id="9" creationId="{F0874624-5DF3-01D8-E1F6-71A88E942D15}"/>
          </ac:spMkLst>
        </pc:spChg>
        <pc:spChg chg="add mod">
          <ac:chgData name="RAVI TEJ" userId="f758d6616900c000" providerId="LiveId" clId="{5821511D-D4CB-43F6-A415-C93EC7D34C0F}" dt="2023-11-06T20:21:06.610" v="1445" actId="1076"/>
          <ac:spMkLst>
            <pc:docMk/>
            <pc:sldMk cId="3443366063" sldId="280"/>
            <ac:spMk id="10" creationId="{9E45FEB2-CF2D-032B-4351-61DCFC6458E1}"/>
          </ac:spMkLst>
        </pc:spChg>
        <pc:spChg chg="add mod">
          <ac:chgData name="RAVI TEJ" userId="f758d6616900c000" providerId="LiveId" clId="{5821511D-D4CB-43F6-A415-C93EC7D34C0F}" dt="2023-11-06T20:20:16.134" v="1438" actId="1076"/>
          <ac:spMkLst>
            <pc:docMk/>
            <pc:sldMk cId="3443366063" sldId="280"/>
            <ac:spMk id="11" creationId="{0FA880BA-2B39-B5F7-9AED-0C6213A27C6A}"/>
          </ac:spMkLst>
        </pc:spChg>
        <pc:spChg chg="add del">
          <ac:chgData name="RAVI TEJ" userId="f758d6616900c000" providerId="LiveId" clId="{5821511D-D4CB-43F6-A415-C93EC7D34C0F}" dt="2023-11-06T15:01:41.702" v="813"/>
          <ac:spMkLst>
            <pc:docMk/>
            <pc:sldMk cId="3443366063" sldId="280"/>
            <ac:spMk id="11" creationId="{35972523-C475-AEC5-768C-48D59E48B3DD}"/>
          </ac:spMkLst>
        </pc:spChg>
        <pc:spChg chg="add del mod">
          <ac:chgData name="RAVI TEJ" userId="f758d6616900c000" providerId="LiveId" clId="{5821511D-D4CB-43F6-A415-C93EC7D34C0F}" dt="2023-11-06T19:55:19.500" v="1185" actId="478"/>
          <ac:spMkLst>
            <pc:docMk/>
            <pc:sldMk cId="3443366063" sldId="280"/>
            <ac:spMk id="12" creationId="{4E90409F-0AB2-D19A-9F90-C4ED8D444B8B}"/>
          </ac:spMkLst>
        </pc:spChg>
        <pc:spChg chg="add mod">
          <ac:chgData name="RAVI TEJ" userId="f758d6616900c000" providerId="LiveId" clId="{5821511D-D4CB-43F6-A415-C93EC7D34C0F}" dt="2023-11-07T07:07:27.317" v="2390"/>
          <ac:spMkLst>
            <pc:docMk/>
            <pc:sldMk cId="3443366063" sldId="280"/>
            <ac:spMk id="13" creationId="{06037813-5C16-D099-82A0-72EAA7AD1D12}"/>
          </ac:spMkLst>
        </pc:spChg>
        <pc:spChg chg="add del">
          <ac:chgData name="RAVI TEJ" userId="f758d6616900c000" providerId="LiveId" clId="{5821511D-D4CB-43F6-A415-C93EC7D34C0F}" dt="2023-11-06T15:23:42.497" v="821"/>
          <ac:spMkLst>
            <pc:docMk/>
            <pc:sldMk cId="3443366063" sldId="280"/>
            <ac:spMk id="13" creationId="{7425610D-18DB-2F29-536B-853505AFB300}"/>
          </ac:spMkLst>
        </pc:spChg>
        <pc:spChg chg="add del mod">
          <ac:chgData name="RAVI TEJ" userId="f758d6616900c000" providerId="LiveId" clId="{5821511D-D4CB-43F6-A415-C93EC7D34C0F}" dt="2023-11-06T15:24:11.723" v="826" actId="478"/>
          <ac:spMkLst>
            <pc:docMk/>
            <pc:sldMk cId="3443366063" sldId="280"/>
            <ac:spMk id="14" creationId="{13BA7C5E-5BEF-C230-B2C1-2F8DFFACC27E}"/>
          </ac:spMkLst>
        </pc:spChg>
        <pc:spChg chg="add mod">
          <ac:chgData name="RAVI TEJ" userId="f758d6616900c000" providerId="LiveId" clId="{5821511D-D4CB-43F6-A415-C93EC7D34C0F}" dt="2023-11-06T20:20:16.134" v="1438" actId="1076"/>
          <ac:spMkLst>
            <pc:docMk/>
            <pc:sldMk cId="3443366063" sldId="280"/>
            <ac:spMk id="14" creationId="{F5FFE5D6-5788-2303-B6B7-F592538CAC7C}"/>
          </ac:spMkLst>
        </pc:spChg>
        <pc:spChg chg="add mod">
          <ac:chgData name="RAVI TEJ" userId="f758d6616900c000" providerId="LiveId" clId="{5821511D-D4CB-43F6-A415-C93EC7D34C0F}" dt="2023-11-06T20:20:16.134" v="1438" actId="1076"/>
          <ac:spMkLst>
            <pc:docMk/>
            <pc:sldMk cId="3443366063" sldId="280"/>
            <ac:spMk id="15" creationId="{F41BDED3-9217-BAF3-8F20-8BD254E02437}"/>
          </ac:spMkLst>
        </pc:spChg>
        <pc:spChg chg="add mod">
          <ac:chgData name="RAVI TEJ" userId="f758d6616900c000" providerId="LiveId" clId="{5821511D-D4CB-43F6-A415-C93EC7D34C0F}" dt="2023-11-06T20:20:34.486" v="1441" actId="1076"/>
          <ac:spMkLst>
            <pc:docMk/>
            <pc:sldMk cId="3443366063" sldId="280"/>
            <ac:spMk id="16" creationId="{33850EF9-1AC6-B7E2-AAF1-1CDDFBD6172A}"/>
          </ac:spMkLst>
        </pc:spChg>
        <pc:spChg chg="add del mod">
          <ac:chgData name="RAVI TEJ" userId="f758d6616900c000" providerId="LiveId" clId="{5821511D-D4CB-43F6-A415-C93EC7D34C0F}" dt="2023-11-06T15:35:28.902" v="893" actId="478"/>
          <ac:spMkLst>
            <pc:docMk/>
            <pc:sldMk cId="3443366063" sldId="280"/>
            <ac:spMk id="16" creationId="{CEA67CF5-107F-621F-FEBA-C15FA9FF919A}"/>
          </ac:spMkLst>
        </pc:spChg>
        <pc:spChg chg="add del mod">
          <ac:chgData name="RAVI TEJ" userId="f758d6616900c000" providerId="LiveId" clId="{5821511D-D4CB-43F6-A415-C93EC7D34C0F}" dt="2023-11-06T15:35:26.877" v="892" actId="478"/>
          <ac:spMkLst>
            <pc:docMk/>
            <pc:sldMk cId="3443366063" sldId="280"/>
            <ac:spMk id="17" creationId="{94347200-0AAF-7291-9F86-A558464083F6}"/>
          </ac:spMkLst>
        </pc:spChg>
        <pc:spChg chg="add del mod">
          <ac:chgData name="RAVI TEJ" userId="f758d6616900c000" providerId="LiveId" clId="{5821511D-D4CB-43F6-A415-C93EC7D34C0F}" dt="2023-11-06T20:02:17.902" v="1234" actId="478"/>
          <ac:spMkLst>
            <pc:docMk/>
            <pc:sldMk cId="3443366063" sldId="280"/>
            <ac:spMk id="18" creationId="{86F25678-7779-96B1-EF96-D1FF57B933FC}"/>
          </ac:spMkLst>
        </pc:spChg>
        <pc:spChg chg="add del mod">
          <ac:chgData name="RAVI TEJ" userId="f758d6616900c000" providerId="LiveId" clId="{5821511D-D4CB-43F6-A415-C93EC7D34C0F}" dt="2023-11-06T20:17:25.356" v="1412" actId="478"/>
          <ac:spMkLst>
            <pc:docMk/>
            <pc:sldMk cId="3443366063" sldId="280"/>
            <ac:spMk id="37" creationId="{1A75E321-49BA-0A52-9377-C7E8847108ED}"/>
          </ac:spMkLst>
        </pc:spChg>
        <pc:spChg chg="add mod">
          <ac:chgData name="RAVI TEJ" userId="f758d6616900c000" providerId="LiveId" clId="{5821511D-D4CB-43F6-A415-C93EC7D34C0F}" dt="2023-11-06T20:19:37.701" v="1434" actId="1076"/>
          <ac:spMkLst>
            <pc:docMk/>
            <pc:sldMk cId="3443366063" sldId="280"/>
            <ac:spMk id="38" creationId="{23448585-4D34-9688-3AF7-4F8F413321F3}"/>
          </ac:spMkLst>
        </pc:spChg>
        <pc:picChg chg="add del mod modCrop">
          <ac:chgData name="RAVI TEJ" userId="f758d6616900c000" providerId="LiveId" clId="{5821511D-D4CB-43F6-A415-C93EC7D34C0F}" dt="2023-11-06T15:30:36.038" v="844" actId="478"/>
          <ac:picMkLst>
            <pc:docMk/>
            <pc:sldMk cId="3443366063" sldId="280"/>
            <ac:picMk id="2" creationId="{E8F2D799-EC7A-C93E-1002-C32EC426252E}"/>
          </ac:picMkLst>
        </pc:picChg>
        <pc:cxnChg chg="add mod">
          <ac:chgData name="RAVI TEJ" userId="f758d6616900c000" providerId="LiveId" clId="{5821511D-D4CB-43F6-A415-C93EC7D34C0F}" dt="2023-11-06T23:36:55.040" v="2389" actId="13822"/>
          <ac:cxnSpMkLst>
            <pc:docMk/>
            <pc:sldMk cId="3443366063" sldId="280"/>
            <ac:cxnSpMk id="17" creationId="{F365A786-C943-789C-4BD6-6205CB91ED59}"/>
          </ac:cxnSpMkLst>
        </pc:cxnChg>
        <pc:cxnChg chg="add mod">
          <ac:chgData name="RAVI TEJ" userId="f758d6616900c000" providerId="LiveId" clId="{5821511D-D4CB-43F6-A415-C93EC7D34C0F}" dt="2023-11-06T20:20:16.134" v="1438" actId="1076"/>
          <ac:cxnSpMkLst>
            <pc:docMk/>
            <pc:sldMk cId="3443366063" sldId="280"/>
            <ac:cxnSpMk id="25" creationId="{ACAAE93D-2C50-437D-7D33-236742C58E48}"/>
          </ac:cxnSpMkLst>
        </pc:cxnChg>
        <pc:cxnChg chg="add mod">
          <ac:chgData name="RAVI TEJ" userId="f758d6616900c000" providerId="LiveId" clId="{5821511D-D4CB-43F6-A415-C93EC7D34C0F}" dt="2023-11-06T23:35:45.275" v="2387" actId="1076"/>
          <ac:cxnSpMkLst>
            <pc:docMk/>
            <pc:sldMk cId="3443366063" sldId="280"/>
            <ac:cxnSpMk id="31" creationId="{0D069CD5-A611-1F45-E349-9D376054F7D2}"/>
          </ac:cxnSpMkLst>
        </pc:cxnChg>
        <pc:cxnChg chg="add mod">
          <ac:chgData name="RAVI TEJ" userId="f758d6616900c000" providerId="LiveId" clId="{5821511D-D4CB-43F6-A415-C93EC7D34C0F}" dt="2023-11-06T20:20:53.562" v="1444" actId="14100"/>
          <ac:cxnSpMkLst>
            <pc:docMk/>
            <pc:sldMk cId="3443366063" sldId="280"/>
            <ac:cxnSpMk id="34" creationId="{983DA14C-D388-5312-92C6-D942402FEA16}"/>
          </ac:cxnSpMkLst>
        </pc:cxnChg>
      </pc:sldChg>
      <pc:sldChg chg="addSp delSp modSp add mod">
        <pc:chgData name="RAVI TEJ" userId="f758d6616900c000" providerId="LiveId" clId="{5821511D-D4CB-43F6-A415-C93EC7D34C0F}" dt="2023-11-07T07:13:30.434" v="2409" actId="14100"/>
        <pc:sldMkLst>
          <pc:docMk/>
          <pc:sldMk cId="546686337" sldId="281"/>
        </pc:sldMkLst>
        <pc:spChg chg="mod">
          <ac:chgData name="RAVI TEJ" userId="f758d6616900c000" providerId="LiveId" clId="{5821511D-D4CB-43F6-A415-C93EC7D34C0F}" dt="2023-11-06T13:10:07.043" v="314" actId="14100"/>
          <ac:spMkLst>
            <pc:docMk/>
            <pc:sldMk cId="546686337" sldId="281"/>
            <ac:spMk id="7" creationId="{E2EF7622-6F3C-8E67-25E9-55729A70657C}"/>
          </ac:spMkLst>
        </pc:spChg>
        <pc:picChg chg="add del mod">
          <ac:chgData name="RAVI TEJ" userId="f758d6616900c000" providerId="LiveId" clId="{5821511D-D4CB-43F6-A415-C93EC7D34C0F}" dt="2023-11-07T07:11:36.066" v="2395" actId="931"/>
          <ac:picMkLst>
            <pc:docMk/>
            <pc:sldMk cId="546686337" sldId="281"/>
            <ac:picMk id="4" creationId="{BA43D11A-1E42-2F38-9791-EDEE8CF9CEB7}"/>
          </ac:picMkLst>
        </pc:picChg>
        <pc:picChg chg="add del mod">
          <ac:chgData name="RAVI TEJ" userId="f758d6616900c000" providerId="LiveId" clId="{5821511D-D4CB-43F6-A415-C93EC7D34C0F}" dt="2023-11-07T07:11:36.066" v="2395" actId="931"/>
          <ac:picMkLst>
            <pc:docMk/>
            <pc:sldMk cId="546686337" sldId="281"/>
            <ac:picMk id="8" creationId="{E8CAB8B2-B708-CF2B-FCA4-FA11269A96D5}"/>
          </ac:picMkLst>
        </pc:picChg>
        <pc:picChg chg="add del mod">
          <ac:chgData name="RAVI TEJ" userId="f758d6616900c000" providerId="LiveId" clId="{5821511D-D4CB-43F6-A415-C93EC7D34C0F}" dt="2023-11-07T07:11:36.066" v="2395" actId="931"/>
          <ac:picMkLst>
            <pc:docMk/>
            <pc:sldMk cId="546686337" sldId="281"/>
            <ac:picMk id="10" creationId="{E69751EE-60F5-5321-CEE7-41F047B1BD4F}"/>
          </ac:picMkLst>
        </pc:picChg>
        <pc:picChg chg="add mod">
          <ac:chgData name="RAVI TEJ" userId="f758d6616900c000" providerId="LiveId" clId="{5821511D-D4CB-43F6-A415-C93EC7D34C0F}" dt="2023-11-07T07:12:51.639" v="2403" actId="1076"/>
          <ac:picMkLst>
            <pc:docMk/>
            <pc:sldMk cId="546686337" sldId="281"/>
            <ac:picMk id="12" creationId="{57A89F4D-584B-1400-F4D8-61C0E27F97A1}"/>
          </ac:picMkLst>
        </pc:picChg>
        <pc:picChg chg="add mod">
          <ac:chgData name="RAVI TEJ" userId="f758d6616900c000" providerId="LiveId" clId="{5821511D-D4CB-43F6-A415-C93EC7D34C0F}" dt="2023-11-07T07:13:08.043" v="2406" actId="14100"/>
          <ac:picMkLst>
            <pc:docMk/>
            <pc:sldMk cId="546686337" sldId="281"/>
            <ac:picMk id="14" creationId="{2D065C95-A5C7-4957-02DB-6FFF330D2725}"/>
          </ac:picMkLst>
        </pc:picChg>
        <pc:picChg chg="add mod">
          <ac:chgData name="RAVI TEJ" userId="f758d6616900c000" providerId="LiveId" clId="{5821511D-D4CB-43F6-A415-C93EC7D34C0F}" dt="2023-11-07T07:13:30.434" v="2409" actId="14100"/>
          <ac:picMkLst>
            <pc:docMk/>
            <pc:sldMk cId="546686337" sldId="281"/>
            <ac:picMk id="16" creationId="{09312248-F0B3-B99F-CD1A-C89C6CBAFAC2}"/>
          </ac:picMkLst>
        </pc:picChg>
        <pc:picChg chg="add del mod">
          <ac:chgData name="RAVI TEJ" userId="f758d6616900c000" providerId="LiveId" clId="{5821511D-D4CB-43F6-A415-C93EC7D34C0F}" dt="2023-11-07T07:11:06.586" v="2391" actId="478"/>
          <ac:picMkLst>
            <pc:docMk/>
            <pc:sldMk cId="546686337" sldId="281"/>
            <ac:picMk id="1026" creationId="{E6FCB96F-2046-9214-066C-71901C04AFFA}"/>
          </ac:picMkLst>
        </pc:picChg>
        <pc:picChg chg="add del">
          <ac:chgData name="RAVI TEJ" userId="f758d6616900c000" providerId="LiveId" clId="{5821511D-D4CB-43F6-A415-C93EC7D34C0F}" dt="2023-11-06T13:47:12.514" v="386"/>
          <ac:picMkLst>
            <pc:docMk/>
            <pc:sldMk cId="546686337" sldId="281"/>
            <ac:picMk id="1028" creationId="{43E898C5-05E5-0C31-7343-5131856B6C4E}"/>
          </ac:picMkLst>
        </pc:picChg>
      </pc:sldChg>
      <pc:sldChg chg="addSp delSp modSp add mod">
        <pc:chgData name="RAVI TEJ" userId="f758d6616900c000" providerId="LiveId" clId="{5821511D-D4CB-43F6-A415-C93EC7D34C0F}" dt="2023-11-06T13:08:41.165" v="301" actId="1076"/>
        <pc:sldMkLst>
          <pc:docMk/>
          <pc:sldMk cId="507518581" sldId="282"/>
        </pc:sldMkLst>
        <pc:spChg chg="add mod">
          <ac:chgData name="RAVI TEJ" userId="f758d6616900c000" providerId="LiveId" clId="{5821511D-D4CB-43F6-A415-C93EC7D34C0F}" dt="2023-11-06T13:07:57.510" v="295" actId="14100"/>
          <ac:spMkLst>
            <pc:docMk/>
            <pc:sldMk cId="507518581" sldId="282"/>
            <ac:spMk id="2" creationId="{E6C0329F-8B98-D87B-97CA-799DBDAA21B0}"/>
          </ac:spMkLst>
        </pc:spChg>
        <pc:spChg chg="del">
          <ac:chgData name="RAVI TEJ" userId="f758d6616900c000" providerId="LiveId" clId="{5821511D-D4CB-43F6-A415-C93EC7D34C0F}" dt="2023-11-06T13:07:31.590" v="287" actId="478"/>
          <ac:spMkLst>
            <pc:docMk/>
            <pc:sldMk cId="507518581" sldId="282"/>
            <ac:spMk id="3" creationId="{59A4E01A-0347-B2FE-5B05-13975A9FA81F}"/>
          </ac:spMkLst>
        </pc:spChg>
        <pc:spChg chg="add mod">
          <ac:chgData name="RAVI TEJ" userId="f758d6616900c000" providerId="LiveId" clId="{5821511D-D4CB-43F6-A415-C93EC7D34C0F}" dt="2023-11-06T13:08:27.427" v="299" actId="1076"/>
          <ac:spMkLst>
            <pc:docMk/>
            <pc:sldMk cId="507518581" sldId="282"/>
            <ac:spMk id="4" creationId="{C419E089-9CC6-A7D2-9DF7-7B5F8109C60E}"/>
          </ac:spMkLst>
        </pc:spChg>
        <pc:spChg chg="add mod">
          <ac:chgData name="RAVI TEJ" userId="f758d6616900c000" providerId="LiveId" clId="{5821511D-D4CB-43F6-A415-C93EC7D34C0F}" dt="2023-11-06T13:08:41.165" v="301" actId="1076"/>
          <ac:spMkLst>
            <pc:docMk/>
            <pc:sldMk cId="507518581" sldId="282"/>
            <ac:spMk id="6" creationId="{B4AD8554-F347-BB53-32F1-E2A9D4FD9A59}"/>
          </ac:spMkLst>
        </pc:spChg>
        <pc:spChg chg="del">
          <ac:chgData name="RAVI TEJ" userId="f758d6616900c000" providerId="LiveId" clId="{5821511D-D4CB-43F6-A415-C93EC7D34C0F}" dt="2023-11-06T13:07:33.336" v="288" actId="478"/>
          <ac:spMkLst>
            <pc:docMk/>
            <pc:sldMk cId="507518581" sldId="282"/>
            <ac:spMk id="7" creationId="{E2EF7622-6F3C-8E67-25E9-55729A70657C}"/>
          </ac:spMkLst>
        </pc:spChg>
      </pc:sldChg>
      <pc:sldChg chg="addSp modSp add mod">
        <pc:chgData name="RAVI TEJ" userId="f758d6616900c000" providerId="LiveId" clId="{5821511D-D4CB-43F6-A415-C93EC7D34C0F}" dt="2023-11-06T13:47:20.490" v="390" actId="1076"/>
        <pc:sldMkLst>
          <pc:docMk/>
          <pc:sldMk cId="3755189960" sldId="283"/>
        </pc:sldMkLst>
        <pc:spChg chg="mod">
          <ac:chgData name="RAVI TEJ" userId="f758d6616900c000" providerId="LiveId" clId="{5821511D-D4CB-43F6-A415-C93EC7D34C0F}" dt="2023-11-06T13:10:20.247" v="317" actId="14100"/>
          <ac:spMkLst>
            <pc:docMk/>
            <pc:sldMk cId="3755189960" sldId="283"/>
            <ac:spMk id="7" creationId="{E2EF7622-6F3C-8E67-25E9-55729A70657C}"/>
          </ac:spMkLst>
        </pc:spChg>
        <pc:picChg chg="add mod">
          <ac:chgData name="RAVI TEJ" userId="f758d6616900c000" providerId="LiveId" clId="{5821511D-D4CB-43F6-A415-C93EC7D34C0F}" dt="2023-11-06T13:47:20.490" v="390" actId="1076"/>
          <ac:picMkLst>
            <pc:docMk/>
            <pc:sldMk cId="3755189960" sldId="283"/>
            <ac:picMk id="2050" creationId="{E10223FC-BDF2-D11D-3778-F3828F476E8D}"/>
          </ac:picMkLst>
        </pc:picChg>
      </pc:sldChg>
      <pc:sldChg chg="add del ord">
        <pc:chgData name="RAVI TEJ" userId="f758d6616900c000" providerId="LiveId" clId="{5821511D-D4CB-43F6-A415-C93EC7D34C0F}" dt="2023-11-06T22:37:00.617" v="2374" actId="2696"/>
        <pc:sldMkLst>
          <pc:docMk/>
          <pc:sldMk cId="2411668791" sldId="284"/>
        </pc:sldMkLst>
      </pc:sldChg>
      <pc:sldChg chg="add del replId">
        <pc:chgData name="RAVI TEJ" userId="f758d6616900c000" providerId="LiveId" clId="{5821511D-D4CB-43F6-A415-C93EC7D34C0F}" dt="2023-11-06T22:35:53.801" v="2358" actId="2696"/>
        <pc:sldMkLst>
          <pc:docMk/>
          <pc:sldMk cId="995166521" sldId="285"/>
        </pc:sldMkLst>
      </pc:sldChg>
      <pc:sldChg chg="add del replId">
        <pc:chgData name="RAVI TEJ" userId="f758d6616900c000" providerId="LiveId" clId="{5821511D-D4CB-43F6-A415-C93EC7D34C0F}" dt="2023-11-06T22:36:00.319" v="2359" actId="2696"/>
        <pc:sldMkLst>
          <pc:docMk/>
          <pc:sldMk cId="3432828377" sldId="286"/>
        </pc:sldMkLst>
      </pc:sldChg>
      <pc:sldChg chg="add del replId">
        <pc:chgData name="RAVI TEJ" userId="f758d6616900c000" providerId="LiveId" clId="{5821511D-D4CB-43F6-A415-C93EC7D34C0F}" dt="2023-11-06T22:36:03.591" v="2360" actId="2696"/>
        <pc:sldMkLst>
          <pc:docMk/>
          <pc:sldMk cId="3408720560" sldId="287"/>
        </pc:sldMkLst>
      </pc:sldChg>
      <pc:sldChg chg="add del replId">
        <pc:chgData name="RAVI TEJ" userId="f758d6616900c000" providerId="LiveId" clId="{5821511D-D4CB-43F6-A415-C93EC7D34C0F}" dt="2023-11-06T22:36:07.126" v="2361" actId="2696"/>
        <pc:sldMkLst>
          <pc:docMk/>
          <pc:sldMk cId="3309472764" sldId="288"/>
        </pc:sldMkLst>
      </pc:sldChg>
      <pc:sldChg chg="add del replId">
        <pc:chgData name="RAVI TEJ" userId="f758d6616900c000" providerId="LiveId" clId="{5821511D-D4CB-43F6-A415-C93EC7D34C0F}" dt="2023-11-06T22:36:10.523" v="2362" actId="2696"/>
        <pc:sldMkLst>
          <pc:docMk/>
          <pc:sldMk cId="3447045776" sldId="289"/>
        </pc:sldMkLst>
      </pc:sldChg>
      <pc:sldChg chg="add del replId">
        <pc:chgData name="RAVI TEJ" userId="f758d6616900c000" providerId="LiveId" clId="{5821511D-D4CB-43F6-A415-C93EC7D34C0F}" dt="2023-11-06T22:36:13.667" v="2363" actId="2696"/>
        <pc:sldMkLst>
          <pc:docMk/>
          <pc:sldMk cId="1794227690" sldId="290"/>
        </pc:sldMkLst>
      </pc:sldChg>
      <pc:sldChg chg="add del replId">
        <pc:chgData name="RAVI TEJ" userId="f758d6616900c000" providerId="LiveId" clId="{5821511D-D4CB-43F6-A415-C93EC7D34C0F}" dt="2023-11-06T22:36:17.517" v="2364" actId="2696"/>
        <pc:sldMkLst>
          <pc:docMk/>
          <pc:sldMk cId="2536874659" sldId="291"/>
        </pc:sldMkLst>
      </pc:sldChg>
      <pc:sldChg chg="add del replId">
        <pc:chgData name="RAVI TEJ" userId="f758d6616900c000" providerId="LiveId" clId="{5821511D-D4CB-43F6-A415-C93EC7D34C0F}" dt="2023-11-06T22:36:21.518" v="2365" actId="2696"/>
        <pc:sldMkLst>
          <pc:docMk/>
          <pc:sldMk cId="2188301078" sldId="292"/>
        </pc:sldMkLst>
      </pc:sldChg>
      <pc:sldChg chg="add del replId">
        <pc:chgData name="RAVI TEJ" userId="f758d6616900c000" providerId="LiveId" clId="{5821511D-D4CB-43F6-A415-C93EC7D34C0F}" dt="2023-11-06T22:36:24.613" v="2366" actId="2696"/>
        <pc:sldMkLst>
          <pc:docMk/>
          <pc:sldMk cId="749181600" sldId="293"/>
        </pc:sldMkLst>
      </pc:sldChg>
      <pc:sldChg chg="add del replId">
        <pc:chgData name="RAVI TEJ" userId="f758d6616900c000" providerId="LiveId" clId="{5821511D-D4CB-43F6-A415-C93EC7D34C0F}" dt="2023-11-06T22:36:27.299" v="2367" actId="2696"/>
        <pc:sldMkLst>
          <pc:docMk/>
          <pc:sldMk cId="3556784182" sldId="294"/>
        </pc:sldMkLst>
      </pc:sldChg>
      <pc:sldChg chg="add del replId">
        <pc:chgData name="RAVI TEJ" userId="f758d6616900c000" providerId="LiveId" clId="{5821511D-D4CB-43F6-A415-C93EC7D34C0F}" dt="2023-11-06T22:36:39.044" v="2369" actId="2696"/>
        <pc:sldMkLst>
          <pc:docMk/>
          <pc:sldMk cId="2229111893" sldId="295"/>
        </pc:sldMkLst>
      </pc:sldChg>
      <pc:sldChg chg="add del replId">
        <pc:chgData name="RAVI TEJ" userId="f758d6616900c000" providerId="LiveId" clId="{5821511D-D4CB-43F6-A415-C93EC7D34C0F}" dt="2023-11-06T22:36:39.044" v="2369" actId="2696"/>
        <pc:sldMkLst>
          <pc:docMk/>
          <pc:sldMk cId="1621398611" sldId="296"/>
        </pc:sldMkLst>
      </pc:sldChg>
      <pc:sldChg chg="add del replId">
        <pc:chgData name="RAVI TEJ" userId="f758d6616900c000" providerId="LiveId" clId="{5821511D-D4CB-43F6-A415-C93EC7D34C0F}" dt="2023-11-06T22:36:39.044" v="2369" actId="2696"/>
        <pc:sldMkLst>
          <pc:docMk/>
          <pc:sldMk cId="3422061576" sldId="297"/>
        </pc:sldMkLst>
      </pc:sldChg>
      <pc:sldChg chg="add del replId">
        <pc:chgData name="RAVI TEJ" userId="f758d6616900c000" providerId="LiveId" clId="{5821511D-D4CB-43F6-A415-C93EC7D34C0F}" dt="2023-11-06T22:36:39.044" v="2369" actId="2696"/>
        <pc:sldMkLst>
          <pc:docMk/>
          <pc:sldMk cId="1045620609" sldId="298"/>
        </pc:sldMkLst>
      </pc:sldChg>
      <pc:sldChg chg="addSp delSp modSp add mod">
        <pc:chgData name="RAVI TEJ" userId="f758d6616900c000" providerId="LiveId" clId="{5821511D-D4CB-43F6-A415-C93EC7D34C0F}" dt="2023-11-06T13:07:13.161" v="286" actId="1076"/>
        <pc:sldMkLst>
          <pc:docMk/>
          <pc:sldMk cId="3476499450" sldId="299"/>
        </pc:sldMkLst>
        <pc:spChg chg="add mod">
          <ac:chgData name="RAVI TEJ" userId="f758d6616900c000" providerId="LiveId" clId="{5821511D-D4CB-43F6-A415-C93EC7D34C0F}" dt="2023-11-06T13:07:13.161" v="286" actId="1076"/>
          <ac:spMkLst>
            <pc:docMk/>
            <pc:sldMk cId="3476499450" sldId="299"/>
            <ac:spMk id="2" creationId="{EF56FFF9-9088-64CE-BF88-36DDDF0A123D}"/>
          </ac:spMkLst>
        </pc:spChg>
        <pc:spChg chg="del">
          <ac:chgData name="RAVI TEJ" userId="f758d6616900c000" providerId="LiveId" clId="{5821511D-D4CB-43F6-A415-C93EC7D34C0F}" dt="2023-11-06T13:06:50.408" v="278" actId="478"/>
          <ac:spMkLst>
            <pc:docMk/>
            <pc:sldMk cId="3476499450" sldId="299"/>
            <ac:spMk id="3" creationId="{59A4E01A-0347-B2FE-5B05-13975A9FA81F}"/>
          </ac:spMkLst>
        </pc:spChg>
        <pc:spChg chg="del">
          <ac:chgData name="RAVI TEJ" userId="f758d6616900c000" providerId="LiveId" clId="{5821511D-D4CB-43F6-A415-C93EC7D34C0F}" dt="2023-11-06T13:06:52.442" v="279" actId="478"/>
          <ac:spMkLst>
            <pc:docMk/>
            <pc:sldMk cId="3476499450" sldId="299"/>
            <ac:spMk id="7" creationId="{E2EF7622-6F3C-8E67-25E9-55729A70657C}"/>
          </ac:spMkLst>
        </pc:spChg>
      </pc:sldChg>
      <pc:sldChg chg="addSp delSp modSp add mod ord">
        <pc:chgData name="RAVI TEJ" userId="f758d6616900c000" providerId="LiveId" clId="{5821511D-D4CB-43F6-A415-C93EC7D34C0F}" dt="2023-11-07T07:15:11.073" v="2419" actId="1076"/>
        <pc:sldMkLst>
          <pc:docMk/>
          <pc:sldMk cId="368770399" sldId="300"/>
        </pc:sldMkLst>
        <pc:spChg chg="mod">
          <ac:chgData name="RAVI TEJ" userId="f758d6616900c000" providerId="LiveId" clId="{5821511D-D4CB-43F6-A415-C93EC7D34C0F}" dt="2023-11-06T13:39:06.342" v="365" actId="20577"/>
          <ac:spMkLst>
            <pc:docMk/>
            <pc:sldMk cId="368770399" sldId="300"/>
            <ac:spMk id="3" creationId="{59A4E01A-0347-B2FE-5B05-13975A9FA81F}"/>
          </ac:spMkLst>
        </pc:spChg>
        <pc:spChg chg="del mod">
          <ac:chgData name="RAVI TEJ" userId="f758d6616900c000" providerId="LiveId" clId="{5821511D-D4CB-43F6-A415-C93EC7D34C0F}" dt="2023-11-06T13:38:20.176" v="330" actId="478"/>
          <ac:spMkLst>
            <pc:docMk/>
            <pc:sldMk cId="368770399" sldId="300"/>
            <ac:spMk id="7" creationId="{E2EF7622-6F3C-8E67-25E9-55729A70657C}"/>
          </ac:spMkLst>
        </pc:spChg>
        <pc:spChg chg="add del mod">
          <ac:chgData name="RAVI TEJ" userId="f758d6616900c000" providerId="LiveId" clId="{5821511D-D4CB-43F6-A415-C93EC7D34C0F}" dt="2023-11-06T21:54:05.138" v="2078"/>
          <ac:spMkLst>
            <pc:docMk/>
            <pc:sldMk cId="368770399" sldId="300"/>
            <ac:spMk id="8" creationId="{F66C4661-D5BD-47D6-83C1-979BA2ECF8E7}"/>
          </ac:spMkLst>
        </pc:spChg>
        <pc:spChg chg="add del mod">
          <ac:chgData name="RAVI TEJ" userId="f758d6616900c000" providerId="LiveId" clId="{5821511D-D4CB-43F6-A415-C93EC7D34C0F}" dt="2023-11-06T21:54:05.138" v="2078"/>
          <ac:spMkLst>
            <pc:docMk/>
            <pc:sldMk cId="368770399" sldId="300"/>
            <ac:spMk id="9" creationId="{99125F28-9555-F9FA-6C87-DED50BD2665A}"/>
          </ac:spMkLst>
        </pc:spChg>
        <pc:spChg chg="add del mod">
          <ac:chgData name="RAVI TEJ" userId="f758d6616900c000" providerId="LiveId" clId="{5821511D-D4CB-43F6-A415-C93EC7D34C0F}" dt="2023-11-07T07:15:11.073" v="2419" actId="1076"/>
          <ac:spMkLst>
            <pc:docMk/>
            <pc:sldMk cId="368770399" sldId="300"/>
            <ac:spMk id="14" creationId="{E18C7A63-1BF7-5EDD-4350-C615AD8A2167}"/>
          </ac:spMkLst>
        </pc:spChg>
        <pc:spChg chg="add del mod">
          <ac:chgData name="RAVI TEJ" userId="f758d6616900c000" providerId="LiveId" clId="{5821511D-D4CB-43F6-A415-C93EC7D34C0F}" dt="2023-11-06T22:06:55.823" v="2150" actId="1076"/>
          <ac:spMkLst>
            <pc:docMk/>
            <pc:sldMk cId="368770399" sldId="300"/>
            <ac:spMk id="15" creationId="{C5D60EE0-3A39-8644-9BC2-54B8ABAC204B}"/>
          </ac:spMkLst>
        </pc:spChg>
        <pc:spChg chg="add del mod">
          <ac:chgData name="RAVI TEJ" userId="f758d6616900c000" providerId="LiveId" clId="{5821511D-D4CB-43F6-A415-C93EC7D34C0F}" dt="2023-11-06T22:06:51.757" v="2149" actId="1076"/>
          <ac:spMkLst>
            <pc:docMk/>
            <pc:sldMk cId="368770399" sldId="300"/>
            <ac:spMk id="16" creationId="{F9FB3658-5EE0-0D9A-E23B-5E34BF83C97F}"/>
          </ac:spMkLst>
        </pc:spChg>
        <pc:spChg chg="add del mod">
          <ac:chgData name="RAVI TEJ" userId="f758d6616900c000" providerId="LiveId" clId="{5821511D-D4CB-43F6-A415-C93EC7D34C0F}" dt="2023-11-06T22:06:47.537" v="2148" actId="1076"/>
          <ac:spMkLst>
            <pc:docMk/>
            <pc:sldMk cId="368770399" sldId="300"/>
            <ac:spMk id="17" creationId="{E130A0C6-2F44-0557-596B-A9B12186CB73}"/>
          </ac:spMkLst>
        </pc:spChg>
        <pc:spChg chg="add del mod">
          <ac:chgData name="RAVI TEJ" userId="f758d6616900c000" providerId="LiveId" clId="{5821511D-D4CB-43F6-A415-C93EC7D34C0F}" dt="2023-11-06T22:06:41.905" v="2147" actId="1076"/>
          <ac:spMkLst>
            <pc:docMk/>
            <pc:sldMk cId="368770399" sldId="300"/>
            <ac:spMk id="18" creationId="{BD1C977F-14F1-8C83-4C96-E6167550CB77}"/>
          </ac:spMkLst>
        </pc:spChg>
        <pc:spChg chg="add del mod">
          <ac:chgData name="RAVI TEJ" userId="f758d6616900c000" providerId="LiveId" clId="{5821511D-D4CB-43F6-A415-C93EC7D34C0F}" dt="2023-11-06T22:07:07.599" v="2152" actId="1076"/>
          <ac:spMkLst>
            <pc:docMk/>
            <pc:sldMk cId="368770399" sldId="300"/>
            <ac:spMk id="19" creationId="{4A780FAC-9B5C-5421-FFBB-BFCEE0879FB1}"/>
          </ac:spMkLst>
        </pc:spChg>
        <pc:spChg chg="add del mod">
          <ac:chgData name="RAVI TEJ" userId="f758d6616900c000" providerId="LiveId" clId="{5821511D-D4CB-43F6-A415-C93EC7D34C0F}" dt="2023-11-06T22:07:15.956" v="2153" actId="1076"/>
          <ac:spMkLst>
            <pc:docMk/>
            <pc:sldMk cId="368770399" sldId="300"/>
            <ac:spMk id="20" creationId="{2806F620-8DDD-FF03-886E-D0CBF64A5517}"/>
          </ac:spMkLst>
        </pc:spChg>
        <pc:spChg chg="add del mod">
          <ac:chgData name="RAVI TEJ" userId="f758d6616900c000" providerId="LiveId" clId="{5821511D-D4CB-43F6-A415-C93EC7D34C0F}" dt="2023-11-06T22:01:17.238" v="2104" actId="478"/>
          <ac:spMkLst>
            <pc:docMk/>
            <pc:sldMk cId="368770399" sldId="300"/>
            <ac:spMk id="21" creationId="{A436F3B5-B924-F080-4F4A-114E443B9160}"/>
          </ac:spMkLst>
        </pc:spChg>
        <pc:spChg chg="add del mod">
          <ac:chgData name="RAVI TEJ" userId="f758d6616900c000" providerId="LiveId" clId="{5821511D-D4CB-43F6-A415-C93EC7D34C0F}" dt="2023-11-06T22:01:10.577" v="2102" actId="478"/>
          <ac:spMkLst>
            <pc:docMk/>
            <pc:sldMk cId="368770399" sldId="300"/>
            <ac:spMk id="22" creationId="{D0A9C5F8-B800-D8AC-4E69-8E5CD8BE375E}"/>
          </ac:spMkLst>
        </pc:spChg>
        <pc:spChg chg="add mod">
          <ac:chgData name="RAVI TEJ" userId="f758d6616900c000" providerId="LiveId" clId="{5821511D-D4CB-43F6-A415-C93EC7D34C0F}" dt="2023-11-06T22:16:29.909" v="2237" actId="1076"/>
          <ac:spMkLst>
            <pc:docMk/>
            <pc:sldMk cId="368770399" sldId="300"/>
            <ac:spMk id="23" creationId="{E9B77FB9-6788-49E0-9200-0B1718D85203}"/>
          </ac:spMkLst>
        </pc:spChg>
        <pc:spChg chg="add mod">
          <ac:chgData name="RAVI TEJ" userId="f758d6616900c000" providerId="LiveId" clId="{5821511D-D4CB-43F6-A415-C93EC7D34C0F}" dt="2023-11-06T22:15:22.933" v="2227" actId="1076"/>
          <ac:spMkLst>
            <pc:docMk/>
            <pc:sldMk cId="368770399" sldId="300"/>
            <ac:spMk id="24" creationId="{12C9AF1F-27EF-B322-FEDD-A8F084334412}"/>
          </ac:spMkLst>
        </pc:spChg>
        <pc:spChg chg="add mod">
          <ac:chgData name="RAVI TEJ" userId="f758d6616900c000" providerId="LiveId" clId="{5821511D-D4CB-43F6-A415-C93EC7D34C0F}" dt="2023-11-06T22:15:31.919" v="2228" actId="1076"/>
          <ac:spMkLst>
            <pc:docMk/>
            <pc:sldMk cId="368770399" sldId="300"/>
            <ac:spMk id="25" creationId="{80BB45D9-559A-C91C-B738-7A37E4D06E73}"/>
          </ac:spMkLst>
        </pc:spChg>
        <pc:spChg chg="add del mod">
          <ac:chgData name="RAVI TEJ" userId="f758d6616900c000" providerId="LiveId" clId="{5821511D-D4CB-43F6-A415-C93EC7D34C0F}" dt="2023-11-06T22:01:35.695" v="2108" actId="478"/>
          <ac:spMkLst>
            <pc:docMk/>
            <pc:sldMk cId="368770399" sldId="300"/>
            <ac:spMk id="26" creationId="{84FE24F1-41CE-63EB-1A72-7DE15F5C62DD}"/>
          </ac:spMkLst>
        </pc:spChg>
        <pc:spChg chg="add mod">
          <ac:chgData name="RAVI TEJ" userId="f758d6616900c000" providerId="LiveId" clId="{5821511D-D4CB-43F6-A415-C93EC7D34C0F}" dt="2023-11-06T22:15:39.476" v="2229" actId="255"/>
          <ac:spMkLst>
            <pc:docMk/>
            <pc:sldMk cId="368770399" sldId="300"/>
            <ac:spMk id="27" creationId="{7F91F2C7-47FC-71BB-0571-07B69808D4FD}"/>
          </ac:spMkLst>
        </pc:spChg>
        <pc:spChg chg="add mod">
          <ac:chgData name="RAVI TEJ" userId="f758d6616900c000" providerId="LiveId" clId="{5821511D-D4CB-43F6-A415-C93EC7D34C0F}" dt="2023-11-06T22:16:00.036" v="2232" actId="1076"/>
          <ac:spMkLst>
            <pc:docMk/>
            <pc:sldMk cId="368770399" sldId="300"/>
            <ac:spMk id="28" creationId="{35C64FED-603D-C584-C4BA-4DF9702E8A9F}"/>
          </ac:spMkLst>
        </pc:spChg>
        <pc:spChg chg="add mod">
          <ac:chgData name="RAVI TEJ" userId="f758d6616900c000" providerId="LiveId" clId="{5821511D-D4CB-43F6-A415-C93EC7D34C0F}" dt="2023-11-06T22:16:11.364" v="2234" actId="1076"/>
          <ac:spMkLst>
            <pc:docMk/>
            <pc:sldMk cId="368770399" sldId="300"/>
            <ac:spMk id="29" creationId="{AAECC744-FCB2-4FDD-2EA7-3E817EB83E68}"/>
          </ac:spMkLst>
        </pc:spChg>
        <pc:spChg chg="add mod">
          <ac:chgData name="RAVI TEJ" userId="f758d6616900c000" providerId="LiveId" clId="{5821511D-D4CB-43F6-A415-C93EC7D34C0F}" dt="2023-11-06T22:13:17.471" v="2212" actId="1076"/>
          <ac:spMkLst>
            <pc:docMk/>
            <pc:sldMk cId="368770399" sldId="300"/>
            <ac:spMk id="34" creationId="{6207059A-3981-FADB-4FA2-D627312E2172}"/>
          </ac:spMkLst>
        </pc:spChg>
        <pc:spChg chg="add mod">
          <ac:chgData name="RAVI TEJ" userId="f758d6616900c000" providerId="LiveId" clId="{5821511D-D4CB-43F6-A415-C93EC7D34C0F}" dt="2023-11-06T22:12:36.881" v="2203" actId="1076"/>
          <ac:spMkLst>
            <pc:docMk/>
            <pc:sldMk cId="368770399" sldId="300"/>
            <ac:spMk id="35" creationId="{6217D0CC-6BA6-9E76-6A9B-DBA823BAE082}"/>
          </ac:spMkLst>
        </pc:spChg>
        <pc:spChg chg="add mod">
          <ac:chgData name="RAVI TEJ" userId="f758d6616900c000" providerId="LiveId" clId="{5821511D-D4CB-43F6-A415-C93EC7D34C0F}" dt="2023-11-06T22:12:28.888" v="2202" actId="1076"/>
          <ac:spMkLst>
            <pc:docMk/>
            <pc:sldMk cId="368770399" sldId="300"/>
            <ac:spMk id="36" creationId="{834FA251-36A4-D23C-7326-AB26790E15AE}"/>
          </ac:spMkLst>
        </pc:spChg>
        <pc:spChg chg="add mod">
          <ac:chgData name="RAVI TEJ" userId="f758d6616900c000" providerId="LiveId" clId="{5821511D-D4CB-43F6-A415-C93EC7D34C0F}" dt="2023-11-06T22:14:27.275" v="2219" actId="1076"/>
          <ac:spMkLst>
            <pc:docMk/>
            <pc:sldMk cId="368770399" sldId="300"/>
            <ac:spMk id="37" creationId="{400E49A8-0265-5D93-3746-BC0D4042F3C1}"/>
          </ac:spMkLst>
        </pc:spChg>
        <pc:spChg chg="add mod">
          <ac:chgData name="RAVI TEJ" userId="f758d6616900c000" providerId="LiveId" clId="{5821511D-D4CB-43F6-A415-C93EC7D34C0F}" dt="2023-11-06T22:14:52.410" v="2224" actId="1076"/>
          <ac:spMkLst>
            <pc:docMk/>
            <pc:sldMk cId="368770399" sldId="300"/>
            <ac:spMk id="38" creationId="{F7F63E6F-3B6F-2FF5-8367-36B1A2FAD99D}"/>
          </ac:spMkLst>
        </pc:spChg>
        <pc:picChg chg="add del mod">
          <ac:chgData name="RAVI TEJ" userId="f758d6616900c000" providerId="LiveId" clId="{5821511D-D4CB-43F6-A415-C93EC7D34C0F}" dt="2023-11-06T21:54:05.138" v="2078"/>
          <ac:picMkLst>
            <pc:docMk/>
            <pc:sldMk cId="368770399" sldId="300"/>
            <ac:picMk id="2" creationId="{7D3CDE3A-0400-DA8B-C1CF-3084DC58F7FB}"/>
          </ac:picMkLst>
        </pc:picChg>
        <pc:picChg chg="add del mod">
          <ac:chgData name="RAVI TEJ" userId="f758d6616900c000" providerId="LiveId" clId="{5821511D-D4CB-43F6-A415-C93EC7D34C0F}" dt="2023-11-06T21:54:05.138" v="2078"/>
          <ac:picMkLst>
            <pc:docMk/>
            <pc:sldMk cId="368770399" sldId="300"/>
            <ac:picMk id="4" creationId="{F1CED252-3377-16D2-D916-2E06D31BD3C7}"/>
          </ac:picMkLst>
        </pc:picChg>
        <pc:picChg chg="add del mod">
          <ac:chgData name="RAVI TEJ" userId="f758d6616900c000" providerId="LiveId" clId="{5821511D-D4CB-43F6-A415-C93EC7D34C0F}" dt="2023-11-06T21:54:05.138" v="2078"/>
          <ac:picMkLst>
            <pc:docMk/>
            <pc:sldMk cId="368770399" sldId="300"/>
            <ac:picMk id="6" creationId="{960D0FB3-FDD2-F842-E511-56569A5AA3EA}"/>
          </ac:picMkLst>
        </pc:picChg>
        <pc:picChg chg="add del mod">
          <ac:chgData name="RAVI TEJ" userId="f758d6616900c000" providerId="LiveId" clId="{5821511D-D4CB-43F6-A415-C93EC7D34C0F}" dt="2023-11-06T21:54:05.138" v="2078"/>
          <ac:picMkLst>
            <pc:docMk/>
            <pc:sldMk cId="368770399" sldId="300"/>
            <ac:picMk id="7" creationId="{50B14155-6785-A6BF-E008-F22E83CE2F53}"/>
          </ac:picMkLst>
        </pc:picChg>
        <pc:picChg chg="add del mod">
          <ac:chgData name="RAVI TEJ" userId="f758d6616900c000" providerId="LiveId" clId="{5821511D-D4CB-43F6-A415-C93EC7D34C0F}" dt="2023-11-06T22:05:44.117" v="2140" actId="1076"/>
          <ac:picMkLst>
            <pc:docMk/>
            <pc:sldMk cId="368770399" sldId="300"/>
            <ac:picMk id="10" creationId="{199A8937-49AB-353F-EA1E-ECC191A445D8}"/>
          </ac:picMkLst>
        </pc:picChg>
        <pc:picChg chg="add del mod">
          <ac:chgData name="RAVI TEJ" userId="f758d6616900c000" providerId="LiveId" clId="{5821511D-D4CB-43F6-A415-C93EC7D34C0F}" dt="2023-11-06T22:05:33.259" v="2139" actId="1076"/>
          <ac:picMkLst>
            <pc:docMk/>
            <pc:sldMk cId="368770399" sldId="300"/>
            <ac:picMk id="11" creationId="{2AA8D88F-AF30-0FB7-FCC6-A0E72995EEF8}"/>
          </ac:picMkLst>
        </pc:picChg>
        <pc:picChg chg="add del mod">
          <ac:chgData name="RAVI TEJ" userId="f758d6616900c000" providerId="LiveId" clId="{5821511D-D4CB-43F6-A415-C93EC7D34C0F}" dt="2023-11-06T22:05:16.078" v="2137" actId="1076"/>
          <ac:picMkLst>
            <pc:docMk/>
            <pc:sldMk cId="368770399" sldId="300"/>
            <ac:picMk id="12" creationId="{C9CB7EB9-1A38-BE0D-BBBE-2DEB7B9B6270}"/>
          </ac:picMkLst>
        </pc:picChg>
        <pc:picChg chg="add del mod">
          <ac:chgData name="RAVI TEJ" userId="f758d6616900c000" providerId="LiveId" clId="{5821511D-D4CB-43F6-A415-C93EC7D34C0F}" dt="2023-11-06T22:05:04.863" v="2135" actId="1076"/>
          <ac:picMkLst>
            <pc:docMk/>
            <pc:sldMk cId="368770399" sldId="300"/>
            <ac:picMk id="13" creationId="{E24747A8-0896-E76F-3D49-4317CA9E0986}"/>
          </ac:picMkLst>
        </pc:picChg>
        <pc:picChg chg="add mod">
          <ac:chgData name="RAVI TEJ" userId="f758d6616900c000" providerId="LiveId" clId="{5821511D-D4CB-43F6-A415-C93EC7D34C0F}" dt="2023-11-06T22:08:52.718" v="2173" actId="1076"/>
          <ac:picMkLst>
            <pc:docMk/>
            <pc:sldMk cId="368770399" sldId="300"/>
            <ac:picMk id="30" creationId="{058CE29C-0C22-B213-A2F4-D8C35AF7D9BD}"/>
          </ac:picMkLst>
        </pc:picChg>
        <pc:picChg chg="add mod">
          <ac:chgData name="RAVI TEJ" userId="f758d6616900c000" providerId="LiveId" clId="{5821511D-D4CB-43F6-A415-C93EC7D34C0F}" dt="2023-11-06T22:13:24.026" v="2213" actId="1076"/>
          <ac:picMkLst>
            <pc:docMk/>
            <pc:sldMk cId="368770399" sldId="300"/>
            <ac:picMk id="31" creationId="{959692C0-45AC-CA58-597A-77AEC55A1582}"/>
          </ac:picMkLst>
        </pc:picChg>
        <pc:picChg chg="add mod">
          <ac:chgData name="RAVI TEJ" userId="f758d6616900c000" providerId="LiveId" clId="{5821511D-D4CB-43F6-A415-C93EC7D34C0F}" dt="2023-11-06T22:11:17.366" v="2193" actId="1076"/>
          <ac:picMkLst>
            <pc:docMk/>
            <pc:sldMk cId="368770399" sldId="300"/>
            <ac:picMk id="32" creationId="{893C4E7E-8B16-AB0A-FE94-5B351A10FEE8}"/>
          </ac:picMkLst>
        </pc:picChg>
        <pc:picChg chg="add mod">
          <ac:chgData name="RAVI TEJ" userId="f758d6616900c000" providerId="LiveId" clId="{5821511D-D4CB-43F6-A415-C93EC7D34C0F}" dt="2023-11-06T22:12:14.443" v="2201" actId="1076"/>
          <ac:picMkLst>
            <pc:docMk/>
            <pc:sldMk cId="368770399" sldId="300"/>
            <ac:picMk id="33" creationId="{3802D498-6274-C506-1992-BC4B0544AE5E}"/>
          </ac:picMkLst>
        </pc:picChg>
      </pc:sldChg>
      <pc:sldChg chg="add del">
        <pc:chgData name="RAVI TEJ" userId="f758d6616900c000" providerId="LiveId" clId="{5821511D-D4CB-43F6-A415-C93EC7D34C0F}" dt="2023-11-06T13:41:14.365" v="371" actId="2890"/>
        <pc:sldMkLst>
          <pc:docMk/>
          <pc:sldMk cId="694124116" sldId="301"/>
        </pc:sldMkLst>
      </pc:sldChg>
      <pc:sldChg chg="addSp delSp modSp add mod setBg modAnim">
        <pc:chgData name="RAVI TEJ" userId="f758d6616900c000" providerId="LiveId" clId="{5821511D-D4CB-43F6-A415-C93EC7D34C0F}" dt="2023-11-07T07:54:26.163" v="2523" actId="14100"/>
        <pc:sldMkLst>
          <pc:docMk/>
          <pc:sldMk cId="1349545728" sldId="301"/>
        </pc:sldMkLst>
        <pc:spChg chg="add mod">
          <ac:chgData name="RAVI TEJ" userId="f758d6616900c000" providerId="LiveId" clId="{5821511D-D4CB-43F6-A415-C93EC7D34C0F}" dt="2023-11-06T21:06:41.683" v="1689" actId="14100"/>
          <ac:spMkLst>
            <pc:docMk/>
            <pc:sldMk cId="1349545728" sldId="301"/>
            <ac:spMk id="6" creationId="{AD28816C-C666-1F25-7632-5BD2CB63E213}"/>
          </ac:spMkLst>
        </pc:spChg>
        <pc:spChg chg="add mod">
          <ac:chgData name="RAVI TEJ" userId="f758d6616900c000" providerId="LiveId" clId="{5821511D-D4CB-43F6-A415-C93EC7D34C0F}" dt="2023-11-06T20:40:06.013" v="1481" actId="207"/>
          <ac:spMkLst>
            <pc:docMk/>
            <pc:sldMk cId="1349545728" sldId="301"/>
            <ac:spMk id="8" creationId="{C8D368BC-C820-6E4F-818E-32287DFC2FDC}"/>
          </ac:spMkLst>
        </pc:spChg>
        <pc:spChg chg="add mod">
          <ac:chgData name="RAVI TEJ" userId="f758d6616900c000" providerId="LiveId" clId="{5821511D-D4CB-43F6-A415-C93EC7D34C0F}" dt="2023-11-06T20:54:42.723" v="1561" actId="14100"/>
          <ac:spMkLst>
            <pc:docMk/>
            <pc:sldMk cId="1349545728" sldId="301"/>
            <ac:spMk id="9" creationId="{A6517BE3-C47D-943B-D82C-5846D7609FB1}"/>
          </ac:spMkLst>
        </pc:spChg>
        <pc:spChg chg="add del">
          <ac:chgData name="RAVI TEJ" userId="f758d6616900c000" providerId="LiveId" clId="{5821511D-D4CB-43F6-A415-C93EC7D34C0F}" dt="2023-11-06T14:35:10.428" v="649" actId="478"/>
          <ac:spMkLst>
            <pc:docMk/>
            <pc:sldMk cId="1349545728" sldId="301"/>
            <ac:spMk id="10" creationId="{2064BAC3-E5E5-E20E-D8CD-3FE5DB427A88}"/>
          </ac:spMkLst>
        </pc:spChg>
        <pc:spChg chg="add mod">
          <ac:chgData name="RAVI TEJ" userId="f758d6616900c000" providerId="LiveId" clId="{5821511D-D4CB-43F6-A415-C93EC7D34C0F}" dt="2023-11-06T21:04:07.788" v="1674" actId="20577"/>
          <ac:spMkLst>
            <pc:docMk/>
            <pc:sldMk cId="1349545728" sldId="301"/>
            <ac:spMk id="10" creationId="{9F8E46CC-655A-8EF8-9AB5-D0D49FF150CE}"/>
          </ac:spMkLst>
        </pc:spChg>
        <pc:spChg chg="add mod">
          <ac:chgData name="RAVI TEJ" userId="f758d6616900c000" providerId="LiveId" clId="{5821511D-D4CB-43F6-A415-C93EC7D34C0F}" dt="2023-11-06T20:54:52.227" v="1562"/>
          <ac:spMkLst>
            <pc:docMk/>
            <pc:sldMk cId="1349545728" sldId="301"/>
            <ac:spMk id="11" creationId="{DA661D8B-E437-2D08-6065-C5F1BE55BAA3}"/>
          </ac:spMkLst>
        </pc:spChg>
        <pc:spChg chg="add del mod">
          <ac:chgData name="RAVI TEJ" userId="f758d6616900c000" providerId="LiveId" clId="{5821511D-D4CB-43F6-A415-C93EC7D34C0F}" dt="2023-11-06T14:38:01.528" v="668" actId="478"/>
          <ac:spMkLst>
            <pc:docMk/>
            <pc:sldMk cId="1349545728" sldId="301"/>
            <ac:spMk id="12" creationId="{24C754BF-26D7-9FE8-A607-C66590118406}"/>
          </ac:spMkLst>
        </pc:spChg>
        <pc:spChg chg="add del mod">
          <ac:chgData name="RAVI TEJ" userId="f758d6616900c000" providerId="LiveId" clId="{5821511D-D4CB-43F6-A415-C93EC7D34C0F}" dt="2023-11-06T20:54:56.681" v="1563" actId="478"/>
          <ac:spMkLst>
            <pc:docMk/>
            <pc:sldMk cId="1349545728" sldId="301"/>
            <ac:spMk id="12" creationId="{55D1A7B5-18F1-5915-DF45-09B014FAABF1}"/>
          </ac:spMkLst>
        </pc:spChg>
        <pc:spChg chg="add del mod">
          <ac:chgData name="RAVI TEJ" userId="f758d6616900c000" providerId="LiveId" clId="{5821511D-D4CB-43F6-A415-C93EC7D34C0F}" dt="2023-11-07T07:52:49.427" v="2518"/>
          <ac:spMkLst>
            <pc:docMk/>
            <pc:sldMk cId="1349545728" sldId="301"/>
            <ac:spMk id="12" creationId="{B1969384-E98D-F3AF-4EEA-324501BE2084}"/>
          </ac:spMkLst>
        </pc:spChg>
        <pc:spChg chg="add mod">
          <ac:chgData name="RAVI TEJ" userId="f758d6616900c000" providerId="LiveId" clId="{5821511D-D4CB-43F6-A415-C93EC7D34C0F}" dt="2023-11-07T07:45:42.595" v="2509" actId="1076"/>
          <ac:spMkLst>
            <pc:docMk/>
            <pc:sldMk cId="1349545728" sldId="301"/>
            <ac:spMk id="12" creationId="{C401648E-17A0-F553-F396-5F8D40DCE6EA}"/>
          </ac:spMkLst>
        </pc:spChg>
        <pc:spChg chg="add mod">
          <ac:chgData name="RAVI TEJ" userId="f758d6616900c000" providerId="LiveId" clId="{5821511D-D4CB-43F6-A415-C93EC7D34C0F}" dt="2023-11-06T14:39:35.890" v="694" actId="13926"/>
          <ac:spMkLst>
            <pc:docMk/>
            <pc:sldMk cId="1349545728" sldId="301"/>
            <ac:spMk id="13" creationId="{B8F95492-54C9-F308-0446-1D5A7AC9C8AA}"/>
          </ac:spMkLst>
        </pc:spChg>
        <pc:spChg chg="add mod ord">
          <ac:chgData name="RAVI TEJ" userId="f758d6616900c000" providerId="LiveId" clId="{5821511D-D4CB-43F6-A415-C93EC7D34C0F}" dt="2023-11-07T07:54:26.163" v="2523" actId="14100"/>
          <ac:spMkLst>
            <pc:docMk/>
            <pc:sldMk cId="1349545728" sldId="301"/>
            <ac:spMk id="14" creationId="{7C52C830-2C02-D93D-F170-FF0A778AAA37}"/>
          </ac:spMkLst>
        </pc:spChg>
        <pc:spChg chg="add mod">
          <ac:chgData name="RAVI TEJ" userId="f758d6616900c000" providerId="LiveId" clId="{5821511D-D4CB-43F6-A415-C93EC7D34C0F}" dt="2023-11-07T07:54:00.063" v="2520" actId="14100"/>
          <ac:spMkLst>
            <pc:docMk/>
            <pc:sldMk cId="1349545728" sldId="301"/>
            <ac:spMk id="15" creationId="{65D0EDFD-90FF-C667-BA8F-9E4D1EAAD775}"/>
          </ac:spMkLst>
        </pc:spChg>
        <pc:spChg chg="add mod">
          <ac:chgData name="RAVI TEJ" userId="f758d6616900c000" providerId="LiveId" clId="{5821511D-D4CB-43F6-A415-C93EC7D34C0F}" dt="2023-11-07T07:54:09.112" v="2521" actId="14100"/>
          <ac:spMkLst>
            <pc:docMk/>
            <pc:sldMk cId="1349545728" sldId="301"/>
            <ac:spMk id="16" creationId="{3315BE7D-2EB5-6672-C87F-FE8361266C75}"/>
          </ac:spMkLst>
        </pc:spChg>
        <pc:spChg chg="add mod">
          <ac:chgData name="RAVI TEJ" userId="f758d6616900c000" providerId="LiveId" clId="{5821511D-D4CB-43F6-A415-C93EC7D34C0F}" dt="2023-11-06T21:07:02.793" v="1691" actId="1076"/>
          <ac:spMkLst>
            <pc:docMk/>
            <pc:sldMk cId="1349545728" sldId="301"/>
            <ac:spMk id="17" creationId="{1543D275-B798-6DF0-292E-F6B3A302C4C8}"/>
          </ac:spMkLst>
        </pc:spChg>
        <pc:spChg chg="add mod">
          <ac:chgData name="RAVI TEJ" userId="f758d6616900c000" providerId="LiveId" clId="{5821511D-D4CB-43F6-A415-C93EC7D34C0F}" dt="2023-11-07T07:45:49.667" v="2510" actId="1076"/>
          <ac:spMkLst>
            <pc:docMk/>
            <pc:sldMk cId="1349545728" sldId="301"/>
            <ac:spMk id="18" creationId="{24F28C9F-33B1-5EA5-64B4-75A79BB83F05}"/>
          </ac:spMkLst>
        </pc:spChg>
        <pc:spChg chg="add del mod">
          <ac:chgData name="RAVI TEJ" userId="f758d6616900c000" providerId="LiveId" clId="{5821511D-D4CB-43F6-A415-C93EC7D34C0F}" dt="2023-11-07T07:52:49.427" v="2518"/>
          <ac:spMkLst>
            <pc:docMk/>
            <pc:sldMk cId="1349545728" sldId="301"/>
            <ac:spMk id="18" creationId="{530A19A6-D161-DEA7-23B8-BB2872ACDF5D}"/>
          </ac:spMkLst>
        </pc:spChg>
        <pc:spChg chg="add mod">
          <ac:chgData name="RAVI TEJ" userId="f758d6616900c000" providerId="LiveId" clId="{5821511D-D4CB-43F6-A415-C93EC7D34C0F}" dt="2023-11-07T07:45:55.886" v="2511" actId="1076"/>
          <ac:spMkLst>
            <pc:docMk/>
            <pc:sldMk cId="1349545728" sldId="301"/>
            <ac:spMk id="19" creationId="{500E4E1D-594A-C9AB-8A10-8E798C1213C2}"/>
          </ac:spMkLst>
        </pc:spChg>
        <pc:spChg chg="add del mod">
          <ac:chgData name="RAVI TEJ" userId="f758d6616900c000" providerId="LiveId" clId="{5821511D-D4CB-43F6-A415-C93EC7D34C0F}" dt="2023-11-07T07:52:49.427" v="2518"/>
          <ac:spMkLst>
            <pc:docMk/>
            <pc:sldMk cId="1349545728" sldId="301"/>
            <ac:spMk id="19" creationId="{60F54A68-16B6-B3AA-BB3F-F909DE0E6EF5}"/>
          </ac:spMkLst>
        </pc:spChg>
        <pc:spChg chg="add del mod">
          <ac:chgData name="RAVI TEJ" userId="f758d6616900c000" providerId="LiveId" clId="{5821511D-D4CB-43F6-A415-C93EC7D34C0F}" dt="2023-11-07T07:52:49.427" v="2518"/>
          <ac:spMkLst>
            <pc:docMk/>
            <pc:sldMk cId="1349545728" sldId="301"/>
            <ac:spMk id="20" creationId="{0FF0C5AF-89A0-B84E-6DBC-C55311A5C400}"/>
          </ac:spMkLst>
        </pc:spChg>
        <pc:spChg chg="add mod">
          <ac:chgData name="RAVI TEJ" userId="f758d6616900c000" providerId="LiveId" clId="{5821511D-D4CB-43F6-A415-C93EC7D34C0F}" dt="2023-11-07T07:46:07.537" v="2512" actId="1076"/>
          <ac:spMkLst>
            <pc:docMk/>
            <pc:sldMk cId="1349545728" sldId="301"/>
            <ac:spMk id="20" creationId="{7EC0FABB-697A-9FB0-15E9-9C8A8582F540}"/>
          </ac:spMkLst>
        </pc:spChg>
        <pc:spChg chg="add del mod">
          <ac:chgData name="RAVI TEJ" userId="f758d6616900c000" providerId="LiveId" clId="{5821511D-D4CB-43F6-A415-C93EC7D34C0F}" dt="2023-11-07T07:52:49.427" v="2518"/>
          <ac:spMkLst>
            <pc:docMk/>
            <pc:sldMk cId="1349545728" sldId="301"/>
            <ac:spMk id="21" creationId="{857D3A2B-C26A-3E4E-FCBD-7717EA19C48A}"/>
          </ac:spMkLst>
        </pc:spChg>
        <pc:spChg chg="add mod">
          <ac:chgData name="RAVI TEJ" userId="f758d6616900c000" providerId="LiveId" clId="{5821511D-D4CB-43F6-A415-C93EC7D34C0F}" dt="2023-11-07T07:46:13.008" v="2513" actId="1076"/>
          <ac:spMkLst>
            <pc:docMk/>
            <pc:sldMk cId="1349545728" sldId="301"/>
            <ac:spMk id="21" creationId="{927A27CC-5FCF-113F-50F8-4B1E3C043FD5}"/>
          </ac:spMkLst>
        </pc:spChg>
        <pc:spChg chg="add mod">
          <ac:chgData name="RAVI TEJ" userId="f758d6616900c000" providerId="LiveId" clId="{5821511D-D4CB-43F6-A415-C93EC7D34C0F}" dt="2023-11-07T07:46:21.661" v="2514" actId="1076"/>
          <ac:spMkLst>
            <pc:docMk/>
            <pc:sldMk cId="1349545728" sldId="301"/>
            <ac:spMk id="25" creationId="{9C6CF7D6-49D1-F7B6-6D4A-DE05AFEE5B38}"/>
          </ac:spMkLst>
        </pc:spChg>
        <pc:spChg chg="add del mod">
          <ac:chgData name="RAVI TEJ" userId="f758d6616900c000" providerId="LiveId" clId="{5821511D-D4CB-43F6-A415-C93EC7D34C0F}" dt="2023-11-07T07:52:49.427" v="2518"/>
          <ac:spMkLst>
            <pc:docMk/>
            <pc:sldMk cId="1349545728" sldId="301"/>
            <ac:spMk id="25" creationId="{CDD00017-898A-8979-36AC-2A1466119C85}"/>
          </ac:spMkLst>
        </pc:spChg>
        <pc:spChg chg="add mod">
          <ac:chgData name="RAVI TEJ" userId="f758d6616900c000" providerId="LiveId" clId="{5821511D-D4CB-43F6-A415-C93EC7D34C0F}" dt="2023-11-07T07:46:46.034" v="2516" actId="1076"/>
          <ac:spMkLst>
            <pc:docMk/>
            <pc:sldMk cId="1349545728" sldId="301"/>
            <ac:spMk id="26" creationId="{6AF00934-DC57-54EE-F02E-E2D2B507F8D8}"/>
          </ac:spMkLst>
        </pc:spChg>
        <pc:spChg chg="add del mod">
          <ac:chgData name="RAVI TEJ" userId="f758d6616900c000" providerId="LiveId" clId="{5821511D-D4CB-43F6-A415-C93EC7D34C0F}" dt="2023-11-07T07:52:49.427" v="2518"/>
          <ac:spMkLst>
            <pc:docMk/>
            <pc:sldMk cId="1349545728" sldId="301"/>
            <ac:spMk id="26" creationId="{EFA1CA25-9457-8ED7-ACBC-8F6CBEAA8587}"/>
          </ac:spMkLst>
        </pc:spChg>
        <pc:spChg chg="add mod">
          <ac:chgData name="RAVI TEJ" userId="f758d6616900c000" providerId="LiveId" clId="{5821511D-D4CB-43F6-A415-C93EC7D34C0F}" dt="2023-11-06T21:05:56.366" v="1686" actId="1076"/>
          <ac:spMkLst>
            <pc:docMk/>
            <pc:sldMk cId="1349545728" sldId="301"/>
            <ac:spMk id="39" creationId="{C47B7207-E4B9-3503-BFD4-8797636E4540}"/>
          </ac:spMkLst>
        </pc:spChg>
        <pc:grpChg chg="add del mod">
          <ac:chgData name="RAVI TEJ" userId="f758d6616900c000" providerId="LiveId" clId="{5821511D-D4CB-43F6-A415-C93EC7D34C0F}" dt="2023-11-06T20:43:47.661" v="1500"/>
          <ac:grpSpMkLst>
            <pc:docMk/>
            <pc:sldMk cId="1349545728" sldId="301"/>
            <ac:grpSpMk id="20" creationId="{5B9C9FF5-7BB7-8983-95BD-DA232588A39D}"/>
          </ac:grpSpMkLst>
        </pc:grpChg>
        <pc:picChg chg="mod modCrop">
          <ac:chgData name="RAVI TEJ" userId="f758d6616900c000" providerId="LiveId" clId="{5821511D-D4CB-43F6-A415-C93EC7D34C0F}" dt="2023-11-07T07:44:26.003" v="2506" actId="732"/>
          <ac:picMkLst>
            <pc:docMk/>
            <pc:sldMk cId="1349545728" sldId="301"/>
            <ac:picMk id="2" creationId="{604BAF37-33BB-ACED-9742-4203543FD704}"/>
          </ac:picMkLst>
        </pc:picChg>
        <pc:inkChg chg="add del">
          <ac:chgData name="RAVI TEJ" userId="f758d6616900c000" providerId="LiveId" clId="{5821511D-D4CB-43F6-A415-C93EC7D34C0F}" dt="2023-11-06T20:43:49.359" v="1505" actId="9405"/>
          <ac:inkMkLst>
            <pc:docMk/>
            <pc:sldMk cId="1349545728" sldId="301"/>
            <ac:inkMk id="10" creationId="{982322B2-53F1-E806-6B80-D8A39E782701}"/>
          </ac:inkMkLst>
        </pc:inkChg>
        <pc:inkChg chg="add del">
          <ac:chgData name="RAVI TEJ" userId="f758d6616900c000" providerId="LiveId" clId="{5821511D-D4CB-43F6-A415-C93EC7D34C0F}" dt="2023-11-06T20:43:49.098" v="1504" actId="9405"/>
          <ac:inkMkLst>
            <pc:docMk/>
            <pc:sldMk cId="1349545728" sldId="301"/>
            <ac:inkMk id="12" creationId="{15082A81-99B6-5558-F110-8567E99C2193}"/>
          </ac:inkMkLst>
        </pc:inkChg>
        <pc:inkChg chg="add del">
          <ac:chgData name="RAVI TEJ" userId="f758d6616900c000" providerId="LiveId" clId="{5821511D-D4CB-43F6-A415-C93EC7D34C0F}" dt="2023-11-06T20:43:48.743" v="1503" actId="9405"/>
          <ac:inkMkLst>
            <pc:docMk/>
            <pc:sldMk cId="1349545728" sldId="301"/>
            <ac:inkMk id="17" creationId="{C2AA3136-59F6-857B-AB82-36386996D244}"/>
          </ac:inkMkLst>
        </pc:inkChg>
        <pc:inkChg chg="add del mod">
          <ac:chgData name="RAVI TEJ" userId="f758d6616900c000" providerId="LiveId" clId="{5821511D-D4CB-43F6-A415-C93EC7D34C0F}" dt="2023-11-06T20:43:48.017" v="1501" actId="9405"/>
          <ac:inkMkLst>
            <pc:docMk/>
            <pc:sldMk cId="1349545728" sldId="301"/>
            <ac:inkMk id="18" creationId="{AC8D1A30-058A-D0CE-AF1B-4482118CFE49}"/>
          </ac:inkMkLst>
        </pc:inkChg>
        <pc:inkChg chg="add del mod">
          <ac:chgData name="RAVI TEJ" userId="f758d6616900c000" providerId="LiveId" clId="{5821511D-D4CB-43F6-A415-C93EC7D34C0F}" dt="2023-11-06T20:43:47.661" v="1500"/>
          <ac:inkMkLst>
            <pc:docMk/>
            <pc:sldMk cId="1349545728" sldId="301"/>
            <ac:inkMk id="19" creationId="{FE6031CA-DAF5-417C-FC1D-0580F17FFD96}"/>
          </ac:inkMkLst>
        </pc:inkChg>
        <pc:inkChg chg="add del">
          <ac:chgData name="RAVI TEJ" userId="f758d6616900c000" providerId="LiveId" clId="{5821511D-D4CB-43F6-A415-C93EC7D34C0F}" dt="2023-11-06T20:43:46.578" v="1497" actId="9405"/>
          <ac:inkMkLst>
            <pc:docMk/>
            <pc:sldMk cId="1349545728" sldId="301"/>
            <ac:inkMk id="21" creationId="{48329710-D609-6F5F-0184-3E86864C9AA5}"/>
          </ac:inkMkLst>
        </pc:inkChg>
        <pc:inkChg chg="add">
          <ac:chgData name="RAVI TEJ" userId="f758d6616900c000" providerId="LiveId" clId="{5821511D-D4CB-43F6-A415-C93EC7D34C0F}" dt="2023-11-06T20:43:54.157" v="1506" actId="9405"/>
          <ac:inkMkLst>
            <pc:docMk/>
            <pc:sldMk cId="1349545728" sldId="301"/>
            <ac:inkMk id="22" creationId="{B060E896-AD76-A370-7DDA-A4284C083EC5}"/>
          </ac:inkMkLst>
        </pc:inkChg>
        <pc:cxnChg chg="add mod">
          <ac:chgData name="RAVI TEJ" userId="f758d6616900c000" providerId="LiveId" clId="{5821511D-D4CB-43F6-A415-C93EC7D34C0F}" dt="2023-11-06T21:03:27.995" v="1661" actId="14100"/>
          <ac:cxnSpMkLst>
            <pc:docMk/>
            <pc:sldMk cId="1349545728" sldId="301"/>
            <ac:cxnSpMk id="23" creationId="{0B4823C7-F029-7676-E154-2C1844C89669}"/>
          </ac:cxnSpMkLst>
        </pc:cxnChg>
        <pc:cxnChg chg="add mod">
          <ac:chgData name="RAVI TEJ" userId="f758d6616900c000" providerId="LiveId" clId="{5821511D-D4CB-43F6-A415-C93EC7D34C0F}" dt="2023-11-06T21:01:40.932" v="1656" actId="14100"/>
          <ac:cxnSpMkLst>
            <pc:docMk/>
            <pc:sldMk cId="1349545728" sldId="301"/>
            <ac:cxnSpMk id="24" creationId="{40FA0B71-F7AE-83B3-B2F4-0F23D85F2ADB}"/>
          </ac:cxnSpMkLst>
        </pc:cxnChg>
        <pc:cxnChg chg="add del mod">
          <ac:chgData name="RAVI TEJ" userId="f758d6616900c000" providerId="LiveId" clId="{5821511D-D4CB-43F6-A415-C93EC7D34C0F}" dt="2023-11-06T20:45:32.676" v="1518" actId="478"/>
          <ac:cxnSpMkLst>
            <pc:docMk/>
            <pc:sldMk cId="1349545728" sldId="301"/>
            <ac:cxnSpMk id="26" creationId="{C1100A49-8F62-341C-AD23-38EFD2226785}"/>
          </ac:cxnSpMkLst>
        </pc:cxnChg>
        <pc:cxnChg chg="add mod">
          <ac:chgData name="RAVI TEJ" userId="f758d6616900c000" providerId="LiveId" clId="{5821511D-D4CB-43F6-A415-C93EC7D34C0F}" dt="2023-11-06T21:01:11.591" v="1651" actId="14100"/>
          <ac:cxnSpMkLst>
            <pc:docMk/>
            <pc:sldMk cId="1349545728" sldId="301"/>
            <ac:cxnSpMk id="32" creationId="{BEB6BD82-2811-B26F-B4EE-6A7CFCC13850}"/>
          </ac:cxnSpMkLst>
        </pc:cxnChg>
      </pc:sldChg>
      <pc:sldChg chg="addSp delSp modSp add mod">
        <pc:chgData name="RAVI TEJ" userId="f758d6616900c000" providerId="LiveId" clId="{5821511D-D4CB-43F6-A415-C93EC7D34C0F}" dt="2023-11-07T07:41:03.684" v="2503" actId="14100"/>
        <pc:sldMkLst>
          <pc:docMk/>
          <pc:sldMk cId="520955336" sldId="302"/>
        </pc:sldMkLst>
        <pc:spChg chg="add mod">
          <ac:chgData name="RAVI TEJ" userId="f758d6616900c000" providerId="LiveId" clId="{5821511D-D4CB-43F6-A415-C93EC7D34C0F}" dt="2023-11-07T07:14:31.293" v="2413"/>
          <ac:spMkLst>
            <pc:docMk/>
            <pc:sldMk cId="520955336" sldId="302"/>
            <ac:spMk id="2" creationId="{2BA50CB9-598E-A427-2138-760824947772}"/>
          </ac:spMkLst>
        </pc:spChg>
        <pc:spChg chg="add mod">
          <ac:chgData name="RAVI TEJ" userId="f758d6616900c000" providerId="LiveId" clId="{5821511D-D4CB-43F6-A415-C93EC7D34C0F}" dt="2023-11-07T07:14:37.551" v="2415" actId="1076"/>
          <ac:spMkLst>
            <pc:docMk/>
            <pc:sldMk cId="520955336" sldId="302"/>
            <ac:spMk id="4" creationId="{FF32A41D-F4E7-0E3A-90A6-4E9D5C84AE72}"/>
          </ac:spMkLst>
        </pc:spChg>
        <pc:spChg chg="add mod">
          <ac:chgData name="RAVI TEJ" userId="f758d6616900c000" providerId="LiveId" clId="{5821511D-D4CB-43F6-A415-C93EC7D34C0F}" dt="2023-11-07T07:14:40.181" v="2416"/>
          <ac:spMkLst>
            <pc:docMk/>
            <pc:sldMk cId="520955336" sldId="302"/>
            <ac:spMk id="6" creationId="{1462285E-36DF-1D06-0839-D8843B42F839}"/>
          </ac:spMkLst>
        </pc:spChg>
        <pc:spChg chg="add mod">
          <ac:chgData name="RAVI TEJ" userId="f758d6616900c000" providerId="LiveId" clId="{5821511D-D4CB-43F6-A415-C93EC7D34C0F}" dt="2023-11-07T07:14:45.996" v="2418" actId="1076"/>
          <ac:spMkLst>
            <pc:docMk/>
            <pc:sldMk cId="520955336" sldId="302"/>
            <ac:spMk id="8" creationId="{EEB34951-E135-101D-37B1-E6273D743DD3}"/>
          </ac:spMkLst>
        </pc:spChg>
        <pc:spChg chg="add mod">
          <ac:chgData name="RAVI TEJ" userId="f758d6616900c000" providerId="LiveId" clId="{5821511D-D4CB-43F6-A415-C93EC7D34C0F}" dt="2023-11-07T07:21:11.887" v="2458" actId="1076"/>
          <ac:spMkLst>
            <pc:docMk/>
            <pc:sldMk cId="520955336" sldId="302"/>
            <ac:spMk id="9" creationId="{BE5A912B-AFD6-C37B-DFB6-B6E3FA2A3559}"/>
          </ac:spMkLst>
        </pc:spChg>
        <pc:spChg chg="add mod">
          <ac:chgData name="RAVI TEJ" userId="f758d6616900c000" providerId="LiveId" clId="{5821511D-D4CB-43F6-A415-C93EC7D34C0F}" dt="2023-11-07T07:21:32.628" v="2460" actId="1076"/>
          <ac:spMkLst>
            <pc:docMk/>
            <pc:sldMk cId="520955336" sldId="302"/>
            <ac:spMk id="10" creationId="{7DA3DCDE-3F15-5A83-2EA8-39A847016A25}"/>
          </ac:spMkLst>
        </pc:spChg>
        <pc:picChg chg="del">
          <ac:chgData name="RAVI TEJ" userId="f758d6616900c000" providerId="LiveId" clId="{5821511D-D4CB-43F6-A415-C93EC7D34C0F}" dt="2023-11-06T13:47:39.532" v="392" actId="478"/>
          <ac:picMkLst>
            <pc:docMk/>
            <pc:sldMk cId="520955336" sldId="302"/>
            <ac:picMk id="2050" creationId="{E10223FC-BDF2-D11D-3778-F3828F476E8D}"/>
          </ac:picMkLst>
        </pc:picChg>
        <pc:picChg chg="add mod">
          <ac:chgData name="RAVI TEJ" userId="f758d6616900c000" providerId="LiveId" clId="{5821511D-D4CB-43F6-A415-C93EC7D34C0F}" dt="2023-11-07T07:41:03.684" v="2503" actId="14100"/>
          <ac:picMkLst>
            <pc:docMk/>
            <pc:sldMk cId="520955336" sldId="302"/>
            <ac:picMk id="3074" creationId="{FE8B6203-A073-F1B2-D6CE-1FA718C3978D}"/>
          </ac:picMkLst>
        </pc:picChg>
        <pc:picChg chg="add mod">
          <ac:chgData name="RAVI TEJ" userId="f758d6616900c000" providerId="LiveId" clId="{5821511D-D4CB-43F6-A415-C93EC7D34C0F}" dt="2023-11-07T07:20:27.609" v="2457" actId="1076"/>
          <ac:picMkLst>
            <pc:docMk/>
            <pc:sldMk cId="520955336" sldId="302"/>
            <ac:picMk id="3076" creationId="{B5230397-6261-8AE2-00D9-070DA6DE02C8}"/>
          </ac:picMkLst>
        </pc:picChg>
      </pc:sldChg>
      <pc:sldChg chg="add">
        <pc:chgData name="RAVI TEJ" userId="f758d6616900c000" providerId="LiveId" clId="{5821511D-D4CB-43F6-A415-C93EC7D34C0F}" dt="2023-11-06T13:50:54" v="398" actId="2890"/>
        <pc:sldMkLst>
          <pc:docMk/>
          <pc:sldMk cId="1183380787" sldId="303"/>
        </pc:sldMkLst>
      </pc:sldChg>
      <pc:sldChg chg="addSp delSp modSp mod">
        <pc:chgData name="RAVI TEJ" userId="f758d6616900c000" providerId="LiveId" clId="{5821511D-D4CB-43F6-A415-C93EC7D34C0F}" dt="2023-11-06T22:27:53.669" v="2345" actId="166"/>
        <pc:sldMkLst>
          <pc:docMk/>
          <pc:sldMk cId="1786709899" sldId="304"/>
        </pc:sldMkLst>
        <pc:spChg chg="mod">
          <ac:chgData name="RAVI TEJ" userId="f758d6616900c000" providerId="LiveId" clId="{5821511D-D4CB-43F6-A415-C93EC7D34C0F}" dt="2023-11-06T20:37:35.847" v="1476" actId="20577"/>
          <ac:spMkLst>
            <pc:docMk/>
            <pc:sldMk cId="1786709899" sldId="304"/>
            <ac:spMk id="2" creationId="{06675FB1-F278-1D98-848F-87C5205CB274}"/>
          </ac:spMkLst>
        </pc:spChg>
        <pc:spChg chg="add mod">
          <ac:chgData name="RAVI TEJ" userId="f758d6616900c000" providerId="LiveId" clId="{5821511D-D4CB-43F6-A415-C93EC7D34C0F}" dt="2023-11-06T20:37:18.752" v="1470" actId="20577"/>
          <ac:spMkLst>
            <pc:docMk/>
            <pc:sldMk cId="1786709899" sldId="304"/>
            <ac:spMk id="4" creationId="{909E12F1-F5B2-218A-264C-E9FF8EAEE728}"/>
          </ac:spMkLst>
        </pc:spChg>
        <pc:spChg chg="del mod">
          <ac:chgData name="RAVI TEJ" userId="f758d6616900c000" providerId="LiveId" clId="{5821511D-D4CB-43F6-A415-C93EC7D34C0F}" dt="2023-11-06T21:04:58.490" v="1680" actId="478"/>
          <ac:spMkLst>
            <pc:docMk/>
            <pc:sldMk cId="1786709899" sldId="304"/>
            <ac:spMk id="6" creationId="{D61AB696-E49D-8E6D-CA6F-956654ABE153}"/>
          </ac:spMkLst>
        </pc:spChg>
        <pc:spChg chg="add mod">
          <ac:chgData name="RAVI TEJ" userId="f758d6616900c000" providerId="LiveId" clId="{5821511D-D4CB-43F6-A415-C93EC7D34C0F}" dt="2023-11-06T22:17:52.288" v="2246" actId="1076"/>
          <ac:spMkLst>
            <pc:docMk/>
            <pc:sldMk cId="1786709899" sldId="304"/>
            <ac:spMk id="8" creationId="{1D9DA791-5C93-BECA-422A-6866447563AA}"/>
          </ac:spMkLst>
        </pc:spChg>
        <pc:spChg chg="add mod">
          <ac:chgData name="RAVI TEJ" userId="f758d6616900c000" providerId="LiveId" clId="{5821511D-D4CB-43F6-A415-C93EC7D34C0F}" dt="2023-11-06T22:18:59.647" v="2250" actId="1076"/>
          <ac:spMkLst>
            <pc:docMk/>
            <pc:sldMk cId="1786709899" sldId="304"/>
            <ac:spMk id="9" creationId="{44E6E11B-C2B9-EEE4-9B21-B33E8229DE82}"/>
          </ac:spMkLst>
        </pc:spChg>
        <pc:spChg chg="add mod">
          <ac:chgData name="RAVI TEJ" userId="f758d6616900c000" providerId="LiveId" clId="{5821511D-D4CB-43F6-A415-C93EC7D34C0F}" dt="2023-11-06T22:18:15.495" v="2248" actId="1076"/>
          <ac:spMkLst>
            <pc:docMk/>
            <pc:sldMk cId="1786709899" sldId="304"/>
            <ac:spMk id="10" creationId="{6131CC89-E9BD-B64E-A4E5-F92B303FB92C}"/>
          </ac:spMkLst>
        </pc:spChg>
        <pc:spChg chg="add del mod">
          <ac:chgData name="RAVI TEJ" userId="f758d6616900c000" providerId="LiveId" clId="{5821511D-D4CB-43F6-A415-C93EC7D34C0F}" dt="2023-11-06T22:21:28.754" v="2327" actId="478"/>
          <ac:spMkLst>
            <pc:docMk/>
            <pc:sldMk cId="1786709899" sldId="304"/>
            <ac:spMk id="11" creationId="{A071B9CE-6635-4787-5CD3-54FD702E6625}"/>
          </ac:spMkLst>
        </pc:spChg>
        <pc:spChg chg="add mod ord">
          <ac:chgData name="RAVI TEJ" userId="f758d6616900c000" providerId="LiveId" clId="{5821511D-D4CB-43F6-A415-C93EC7D34C0F}" dt="2023-11-06T22:27:53.669" v="2345" actId="166"/>
          <ac:spMkLst>
            <pc:docMk/>
            <pc:sldMk cId="1786709899" sldId="304"/>
            <ac:spMk id="12" creationId="{015B6FFE-8515-A5C1-4ECE-972A13DF9670}"/>
          </ac:spMkLst>
        </pc:spChg>
        <pc:picChg chg="add mod">
          <ac:chgData name="RAVI TEJ" userId="f758d6616900c000" providerId="LiveId" clId="{5821511D-D4CB-43F6-A415-C93EC7D34C0F}" dt="2023-11-06T22:17:38.035" v="2245" actId="14100"/>
          <ac:picMkLst>
            <pc:docMk/>
            <pc:sldMk cId="1786709899" sldId="304"/>
            <ac:picMk id="7" creationId="{3BA55B00-7887-1790-3B59-D5B0DDE28544}"/>
          </ac:picMkLst>
        </pc:picChg>
        <pc:picChg chg="add mod">
          <ac:chgData name="RAVI TEJ" userId="f758d6616900c000" providerId="LiveId" clId="{5821511D-D4CB-43F6-A415-C93EC7D34C0F}" dt="2023-11-06T22:27:37.222" v="2344" actId="1076"/>
          <ac:picMkLst>
            <pc:docMk/>
            <pc:sldMk cId="1786709899" sldId="304"/>
            <ac:picMk id="13" creationId="{6CF42DF9-626A-4687-0421-489888D2F7DB}"/>
          </ac:picMkLst>
        </pc:picChg>
      </pc:sldChg>
      <pc:sldChg chg="addSp modSp add mod">
        <pc:chgData name="RAVI TEJ" userId="f758d6616900c000" providerId="LiveId" clId="{5821511D-D4CB-43F6-A415-C93EC7D34C0F}" dt="2023-11-07T07:42:05.431" v="2505" actId="1076"/>
        <pc:sldMkLst>
          <pc:docMk/>
          <pc:sldMk cId="611508809" sldId="305"/>
        </pc:sldMkLst>
        <pc:spChg chg="mod">
          <ac:chgData name="RAVI TEJ" userId="f758d6616900c000" providerId="LiveId" clId="{5821511D-D4CB-43F6-A415-C93EC7D34C0F}" dt="2023-11-06T22:24:40.329" v="2340" actId="1076"/>
          <ac:spMkLst>
            <pc:docMk/>
            <pc:sldMk cId="611508809" sldId="305"/>
            <ac:spMk id="6" creationId="{26436E4F-BFEA-E38B-5028-4CF031C63938}"/>
          </ac:spMkLst>
        </pc:spChg>
        <pc:spChg chg="add mod">
          <ac:chgData name="RAVI TEJ" userId="f758d6616900c000" providerId="LiveId" clId="{5821511D-D4CB-43F6-A415-C93EC7D34C0F}" dt="2023-11-06T20:13:37.527" v="1402" actId="1076"/>
          <ac:spMkLst>
            <pc:docMk/>
            <pc:sldMk cId="611508809" sldId="305"/>
            <ac:spMk id="8" creationId="{2EDEE900-E3CB-52A7-38B0-3C316A85470D}"/>
          </ac:spMkLst>
        </pc:spChg>
        <pc:spChg chg="mod">
          <ac:chgData name="RAVI TEJ" userId="f758d6616900c000" providerId="LiveId" clId="{5821511D-D4CB-43F6-A415-C93EC7D34C0F}" dt="2023-11-06T20:12:37.649" v="1395" actId="1076"/>
          <ac:spMkLst>
            <pc:docMk/>
            <pc:sldMk cId="611508809" sldId="305"/>
            <ac:spMk id="9" creationId="{F0874624-5DF3-01D8-E1F6-71A88E942D15}"/>
          </ac:spMkLst>
        </pc:spChg>
        <pc:spChg chg="add mod">
          <ac:chgData name="RAVI TEJ" userId="f758d6616900c000" providerId="LiveId" clId="{5821511D-D4CB-43F6-A415-C93EC7D34C0F}" dt="2023-11-06T20:13:06.970" v="1399" actId="1076"/>
          <ac:spMkLst>
            <pc:docMk/>
            <pc:sldMk cId="611508809" sldId="305"/>
            <ac:spMk id="11" creationId="{5C8C6E9A-F584-9279-411F-FC1D22420294}"/>
          </ac:spMkLst>
        </pc:spChg>
        <pc:spChg chg="mod">
          <ac:chgData name="RAVI TEJ" userId="f758d6616900c000" providerId="LiveId" clId="{5821511D-D4CB-43F6-A415-C93EC7D34C0F}" dt="2023-11-06T20:23:12.259" v="1447" actId="13926"/>
          <ac:spMkLst>
            <pc:docMk/>
            <pc:sldMk cId="611508809" sldId="305"/>
            <ac:spMk id="12" creationId="{4E90409F-0AB2-D19A-9F90-C4ED8D444B8B}"/>
          </ac:spMkLst>
        </pc:spChg>
        <pc:spChg chg="add mod">
          <ac:chgData name="RAVI TEJ" userId="f758d6616900c000" providerId="LiveId" clId="{5821511D-D4CB-43F6-A415-C93EC7D34C0F}" dt="2023-11-06T20:13:30.716" v="1401" actId="207"/>
          <ac:spMkLst>
            <pc:docMk/>
            <pc:sldMk cId="611508809" sldId="305"/>
            <ac:spMk id="13" creationId="{730EB583-05FE-EEEC-EF89-E02BC2DA06B0}"/>
          </ac:spMkLst>
        </pc:spChg>
        <pc:spChg chg="add mod">
          <ac:chgData name="RAVI TEJ" userId="f758d6616900c000" providerId="LiveId" clId="{5821511D-D4CB-43F6-A415-C93EC7D34C0F}" dt="2023-11-07T07:29:20.821" v="2471" actId="14100"/>
          <ac:spMkLst>
            <pc:docMk/>
            <pc:sldMk cId="611508809" sldId="305"/>
            <ac:spMk id="14" creationId="{600FA466-9E63-B544-B8F4-6A433573A596}"/>
          </ac:spMkLst>
        </pc:spChg>
        <pc:spChg chg="add mod">
          <ac:chgData name="RAVI TEJ" userId="f758d6616900c000" providerId="LiveId" clId="{5821511D-D4CB-43F6-A415-C93EC7D34C0F}" dt="2023-11-07T07:29:35.903" v="2474" actId="14100"/>
          <ac:spMkLst>
            <pc:docMk/>
            <pc:sldMk cId="611508809" sldId="305"/>
            <ac:spMk id="15" creationId="{DD112FA2-F2FB-7DF0-97B4-62F529A015AF}"/>
          </ac:spMkLst>
        </pc:spChg>
        <pc:spChg chg="add mod">
          <ac:chgData name="RAVI TEJ" userId="f758d6616900c000" providerId="LiveId" clId="{5821511D-D4CB-43F6-A415-C93EC7D34C0F}" dt="2023-11-07T07:30:10.246" v="2480" actId="14100"/>
          <ac:spMkLst>
            <pc:docMk/>
            <pc:sldMk cId="611508809" sldId="305"/>
            <ac:spMk id="16" creationId="{01F5BDCC-868E-77DB-F113-0CDD8CB2AB06}"/>
          </ac:spMkLst>
        </pc:spChg>
        <pc:spChg chg="add mod">
          <ac:chgData name="RAVI TEJ" userId="f758d6616900c000" providerId="LiveId" clId="{5821511D-D4CB-43F6-A415-C93EC7D34C0F}" dt="2023-11-07T07:30:32.026" v="2484" actId="14100"/>
          <ac:spMkLst>
            <pc:docMk/>
            <pc:sldMk cId="611508809" sldId="305"/>
            <ac:spMk id="17" creationId="{1BFB68A4-B3DF-9832-B792-9891A1623D0C}"/>
          </ac:spMkLst>
        </pc:spChg>
        <pc:spChg chg="add mod">
          <ac:chgData name="RAVI TEJ" userId="f758d6616900c000" providerId="LiveId" clId="{5821511D-D4CB-43F6-A415-C93EC7D34C0F}" dt="2023-11-07T07:38:30.457" v="2489" actId="1076"/>
          <ac:spMkLst>
            <pc:docMk/>
            <pc:sldMk cId="611508809" sldId="305"/>
            <ac:spMk id="18" creationId="{B69AD71D-24D9-C5BA-1E36-B5BABAFB5C41}"/>
          </ac:spMkLst>
        </pc:spChg>
        <pc:spChg chg="add mod">
          <ac:chgData name="RAVI TEJ" userId="f758d6616900c000" providerId="LiveId" clId="{5821511D-D4CB-43F6-A415-C93EC7D34C0F}" dt="2023-11-07T07:38:37.024" v="2490" actId="1076"/>
          <ac:spMkLst>
            <pc:docMk/>
            <pc:sldMk cId="611508809" sldId="305"/>
            <ac:spMk id="19" creationId="{BB880C82-E6DE-FD53-F820-BA467ED34EC1}"/>
          </ac:spMkLst>
        </pc:spChg>
        <pc:spChg chg="add mod">
          <ac:chgData name="RAVI TEJ" userId="f758d6616900c000" providerId="LiveId" clId="{5821511D-D4CB-43F6-A415-C93EC7D34C0F}" dt="2023-11-07T07:38:43.709" v="2491" actId="1076"/>
          <ac:spMkLst>
            <pc:docMk/>
            <pc:sldMk cId="611508809" sldId="305"/>
            <ac:spMk id="20" creationId="{684848A0-1705-27FE-6FC5-5D4259118E3D}"/>
          </ac:spMkLst>
        </pc:spChg>
        <pc:spChg chg="add mod">
          <ac:chgData name="RAVI TEJ" userId="f758d6616900c000" providerId="LiveId" clId="{5821511D-D4CB-43F6-A415-C93EC7D34C0F}" dt="2023-11-07T07:39:22.971" v="2496" actId="1076"/>
          <ac:spMkLst>
            <pc:docMk/>
            <pc:sldMk cId="611508809" sldId="305"/>
            <ac:spMk id="21" creationId="{0D241CA2-5888-A11B-B4A9-0852F5FA8D97}"/>
          </ac:spMkLst>
        </pc:spChg>
        <pc:spChg chg="add mod">
          <ac:chgData name="RAVI TEJ" userId="f758d6616900c000" providerId="LiveId" clId="{5821511D-D4CB-43F6-A415-C93EC7D34C0F}" dt="2023-11-07T07:39:15.459" v="2495" actId="1076"/>
          <ac:spMkLst>
            <pc:docMk/>
            <pc:sldMk cId="611508809" sldId="305"/>
            <ac:spMk id="22" creationId="{74E7EE26-0E0F-6788-5C3F-D50DFC922B02}"/>
          </ac:spMkLst>
        </pc:spChg>
        <pc:spChg chg="add mod">
          <ac:chgData name="RAVI TEJ" userId="f758d6616900c000" providerId="LiveId" clId="{5821511D-D4CB-43F6-A415-C93EC7D34C0F}" dt="2023-11-07T07:42:05.431" v="2505" actId="1076"/>
          <ac:spMkLst>
            <pc:docMk/>
            <pc:sldMk cId="611508809" sldId="305"/>
            <ac:spMk id="23" creationId="{4DE55CAD-3DCB-A3E9-F385-588DC5729915}"/>
          </ac:spMkLst>
        </pc:spChg>
        <pc:spChg chg="add mod">
          <ac:chgData name="RAVI TEJ" userId="f758d6616900c000" providerId="LiveId" clId="{5821511D-D4CB-43F6-A415-C93EC7D34C0F}" dt="2023-11-07T07:42:00.653" v="2504" actId="1076"/>
          <ac:spMkLst>
            <pc:docMk/>
            <pc:sldMk cId="611508809" sldId="305"/>
            <ac:spMk id="24" creationId="{BDD6A593-29C6-47FC-E737-1647DE40637A}"/>
          </ac:spMkLst>
        </pc:spChg>
        <pc:picChg chg="mod modCrop">
          <ac:chgData name="RAVI TEJ" userId="f758d6616900c000" providerId="LiveId" clId="{5821511D-D4CB-43F6-A415-C93EC7D34C0F}" dt="2023-11-07T07:38:22.829" v="2488" actId="732"/>
          <ac:picMkLst>
            <pc:docMk/>
            <pc:sldMk cId="611508809" sldId="305"/>
            <ac:picMk id="2" creationId="{E8F2D799-EC7A-C93E-1002-C32EC426252E}"/>
          </ac:picMkLst>
        </pc:picChg>
      </pc:sldChg>
      <pc:sldChg chg="del">
        <pc:chgData name="RAVI TEJ" userId="f758d6616900c000" providerId="LiveId" clId="{5821511D-D4CB-43F6-A415-C93EC7D34C0F}" dt="2023-11-07T07:53:07.693" v="2519" actId="2696"/>
        <pc:sldMkLst>
          <pc:docMk/>
          <pc:sldMk cId="3747821926" sldId="306"/>
        </pc:sldMkLst>
      </pc:sldChg>
    </pc:docChg>
  </pc:docChgLst>
  <pc:docChgLst>
    <pc:chgData name="RAVI TEJ" userId="f758d6616900c000" providerId="Windows Live" clId="Web-{F3B54CEC-565C-461E-9DC6-990808722F35}"/>
    <pc:docChg chg="modSld">
      <pc:chgData name="RAVI TEJ" userId="f758d6616900c000" providerId="Windows Live" clId="Web-{F3B54CEC-565C-461E-9DC6-990808722F35}" dt="2023-11-06T12:54:17.946" v="17" actId="14100"/>
      <pc:docMkLst>
        <pc:docMk/>
      </pc:docMkLst>
      <pc:sldChg chg="modSp">
        <pc:chgData name="RAVI TEJ" userId="f758d6616900c000" providerId="Windows Live" clId="Web-{F3B54CEC-565C-461E-9DC6-990808722F35}" dt="2023-11-06T12:53:53.242" v="15" actId="20577"/>
        <pc:sldMkLst>
          <pc:docMk/>
          <pc:sldMk cId="3984962109" sldId="256"/>
        </pc:sldMkLst>
        <pc:spChg chg="mod">
          <ac:chgData name="RAVI TEJ" userId="f758d6616900c000" providerId="Windows Live" clId="Web-{F3B54CEC-565C-461E-9DC6-990808722F35}" dt="2023-11-06T12:53:53.242" v="15" actId="20577"/>
          <ac:spMkLst>
            <pc:docMk/>
            <pc:sldMk cId="3984962109" sldId="256"/>
            <ac:spMk id="4" creationId="{97F536F4-FB57-431D-417E-88B5D303874E}"/>
          </ac:spMkLst>
        </pc:spChg>
      </pc:sldChg>
      <pc:sldChg chg="addSp delSp modSp">
        <pc:chgData name="RAVI TEJ" userId="f758d6616900c000" providerId="Windows Live" clId="Web-{F3B54CEC-565C-461E-9DC6-990808722F35}" dt="2023-11-06T12:53:12.694" v="13"/>
        <pc:sldMkLst>
          <pc:docMk/>
          <pc:sldMk cId="797021078" sldId="270"/>
        </pc:sldMkLst>
        <pc:spChg chg="add del mod">
          <ac:chgData name="RAVI TEJ" userId="f758d6616900c000" providerId="Windows Live" clId="Web-{F3B54CEC-565C-461E-9DC6-990808722F35}" dt="2023-11-06T12:53:12.694" v="13"/>
          <ac:spMkLst>
            <pc:docMk/>
            <pc:sldMk cId="797021078" sldId="270"/>
            <ac:spMk id="3" creationId="{6E09D2B7-1F40-4B73-BBDB-4CCAB53D8759}"/>
          </ac:spMkLst>
        </pc:spChg>
        <pc:spChg chg="add del mod">
          <ac:chgData name="RAVI TEJ" userId="f758d6616900c000" providerId="Windows Live" clId="Web-{F3B54CEC-565C-461E-9DC6-990808722F35}" dt="2023-11-06T12:53:12.694" v="13"/>
          <ac:spMkLst>
            <pc:docMk/>
            <pc:sldMk cId="797021078" sldId="270"/>
            <ac:spMk id="4" creationId="{7D2E8313-C1BF-160E-85A8-0A8958C2DC4D}"/>
          </ac:spMkLst>
        </pc:spChg>
        <pc:spChg chg="add del mod">
          <ac:chgData name="RAVI TEJ" userId="f758d6616900c000" providerId="Windows Live" clId="Web-{F3B54CEC-565C-461E-9DC6-990808722F35}" dt="2023-11-06T12:53:12.694" v="13"/>
          <ac:spMkLst>
            <pc:docMk/>
            <pc:sldMk cId="797021078" sldId="270"/>
            <ac:spMk id="7" creationId="{B7F032BA-C148-67D9-95D5-A62494722F52}"/>
          </ac:spMkLst>
        </pc:spChg>
        <pc:spChg chg="add del mod">
          <ac:chgData name="RAVI TEJ" userId="f758d6616900c000" providerId="Windows Live" clId="Web-{F3B54CEC-565C-461E-9DC6-990808722F35}" dt="2023-11-06T12:53:12.694" v="13"/>
          <ac:spMkLst>
            <pc:docMk/>
            <pc:sldMk cId="797021078" sldId="270"/>
            <ac:spMk id="8" creationId="{C1153E1C-3710-B400-59C7-6CF3A7A4E7BF}"/>
          </ac:spMkLst>
        </pc:spChg>
        <pc:picChg chg="mod">
          <ac:chgData name="RAVI TEJ" userId="f758d6616900c000" providerId="Windows Live" clId="Web-{F3B54CEC-565C-461E-9DC6-990808722F35}" dt="2023-11-06T12:52:48.241" v="1" actId="14100"/>
          <ac:picMkLst>
            <pc:docMk/>
            <pc:sldMk cId="797021078" sldId="270"/>
            <ac:picMk id="6" creationId="{D9AF774E-CC34-3F74-6C94-BC5FA0020414}"/>
          </ac:picMkLst>
        </pc:picChg>
      </pc:sldChg>
      <pc:sldChg chg="modSp">
        <pc:chgData name="RAVI TEJ" userId="f758d6616900c000" providerId="Windows Live" clId="Web-{F3B54CEC-565C-461E-9DC6-990808722F35}" dt="2023-11-06T12:54:17.946" v="17" actId="14100"/>
        <pc:sldMkLst>
          <pc:docMk/>
          <pc:sldMk cId="1331661725" sldId="277"/>
        </pc:sldMkLst>
        <pc:picChg chg="mod">
          <ac:chgData name="RAVI TEJ" userId="f758d6616900c000" providerId="Windows Live" clId="Web-{F3B54CEC-565C-461E-9DC6-990808722F35}" dt="2023-11-06T12:54:17.946" v="17" actId="14100"/>
          <ac:picMkLst>
            <pc:docMk/>
            <pc:sldMk cId="1331661725" sldId="277"/>
            <ac:picMk id="4" creationId="{B246BE50-8F17-F2F6-142A-D07C20743D8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C5C9D19-03DF-C942-086A-11CD47B26B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E588B06E-D937-3A96-2F0D-7F4931FC3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9C58A1-A261-4AB5-A012-D35E51BB2B70}" type="datetime1">
              <a:rPr lang="en-IN" smtClean="0"/>
              <a:t>07-11-2023</a:t>
            </a:fld>
            <a:endParaRPr lang="en-IN"/>
          </a:p>
        </p:txBody>
      </p:sp>
      <p:sp>
        <p:nvSpPr>
          <p:cNvPr id="4" name="Footer Placeholder 3">
            <a:extLst>
              <a:ext uri="{FF2B5EF4-FFF2-40B4-BE49-F238E27FC236}">
                <a16:creationId xmlns:a16="http://schemas.microsoft.com/office/drawing/2014/main" xmlns="" id="{DC9ED52A-5708-682C-3BA8-A11B814290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29DE9846-6FA4-FA85-F63B-F5A4DC27B7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2CEEA7-555C-4F86-ABC1-FB816DB6A835}" type="slidenum">
              <a:rPr lang="en-IN" smtClean="0"/>
              <a:t>‹#›</a:t>
            </a:fld>
            <a:endParaRPr lang="en-IN"/>
          </a:p>
        </p:txBody>
      </p:sp>
    </p:spTree>
    <p:extLst>
      <p:ext uri="{BB962C8B-B14F-4D97-AF65-F5344CB8AC3E}">
        <p14:creationId xmlns:p14="http://schemas.microsoft.com/office/powerpoint/2010/main" val="581805524"/>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20:43:54.156"/>
    </inkml:context>
    <inkml:brush xml:id="br0">
      <inkml:brushProperty name="width" value="0.05" units="cm"/>
      <inkml:brushProperty name="height" value="0.05" units="cm"/>
      <inkml:brushProperty name="color" value="#E71224"/>
    </inkml:brush>
  </inkml:definitions>
  <inkml:trace contextRef="#ctx0" brushRef="#br0">1 1 24575,'0'-1'-8191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A063B-F78F-47A4-A001-496A5972664A}" type="datetime1">
              <a:rPr lang="en-IN" smtClean="0"/>
              <a:t>07-11-2023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B2A3B5-C224-4C13-B8A2-DE0C683AFAA1}" type="slidenum">
              <a:rPr lang="en-IN" smtClean="0"/>
              <a:t>‹#›</a:t>
            </a:fld>
            <a:endParaRPr lang="en-IN"/>
          </a:p>
        </p:txBody>
      </p:sp>
    </p:spTree>
    <p:extLst>
      <p:ext uri="{BB962C8B-B14F-4D97-AF65-F5344CB8AC3E}">
        <p14:creationId xmlns:p14="http://schemas.microsoft.com/office/powerpoint/2010/main" val="8912086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2D2EF99-0213-4C42-BA13-998D45236E8A}" type="datetime1">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9337EC-82CE-4CAB-A922-281D49AB5F96}" type="slidenum">
              <a:rPr lang="en-IN" smtClean="0"/>
              <a:t>‹#›</a:t>
            </a:fld>
            <a:endParaRPr lang="en-IN"/>
          </a:p>
        </p:txBody>
      </p:sp>
    </p:spTree>
    <p:extLst>
      <p:ext uri="{BB962C8B-B14F-4D97-AF65-F5344CB8AC3E}">
        <p14:creationId xmlns:p14="http://schemas.microsoft.com/office/powerpoint/2010/main" val="4003463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4EBBBC-4A6F-41B4-BFE9-095AE8036806}" type="datetime1">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9337EC-82CE-4CAB-A922-281D49AB5F96}" type="slidenum">
              <a:rPr lang="en-IN" smtClean="0"/>
              <a:t>‹#›</a:t>
            </a:fld>
            <a:endParaRPr lang="en-IN"/>
          </a:p>
        </p:txBody>
      </p:sp>
    </p:spTree>
    <p:extLst>
      <p:ext uri="{BB962C8B-B14F-4D97-AF65-F5344CB8AC3E}">
        <p14:creationId xmlns:p14="http://schemas.microsoft.com/office/powerpoint/2010/main" val="4159399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8CE93B-9C69-4624-A659-2013BF6967F1}" type="datetime1">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9337EC-82CE-4CAB-A922-281D49AB5F96}" type="slidenum">
              <a:rPr lang="en-IN" smtClean="0"/>
              <a:t>‹#›</a:t>
            </a:fld>
            <a:endParaRPr lang="en-IN"/>
          </a:p>
        </p:txBody>
      </p:sp>
    </p:spTree>
    <p:extLst>
      <p:ext uri="{BB962C8B-B14F-4D97-AF65-F5344CB8AC3E}">
        <p14:creationId xmlns:p14="http://schemas.microsoft.com/office/powerpoint/2010/main" val="1283909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91B1FC-FC00-4097-AE86-296C17BFE352}" type="datetime1">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9337EC-82CE-4CAB-A922-281D49AB5F96}" type="slidenum">
              <a:rPr lang="en-IN" smtClean="0"/>
              <a:t>‹#›</a:t>
            </a:fld>
            <a:endParaRPr lang="en-IN"/>
          </a:p>
        </p:txBody>
      </p:sp>
    </p:spTree>
    <p:extLst>
      <p:ext uri="{BB962C8B-B14F-4D97-AF65-F5344CB8AC3E}">
        <p14:creationId xmlns:p14="http://schemas.microsoft.com/office/powerpoint/2010/main" val="3520078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593F8B-FDE4-4347-AA05-F678A7C193B7}" type="datetime1">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9337EC-82CE-4CAB-A922-281D49AB5F96}" type="slidenum">
              <a:rPr lang="en-IN" smtClean="0"/>
              <a:t>‹#›</a:t>
            </a:fld>
            <a:endParaRPr lang="en-IN"/>
          </a:p>
        </p:txBody>
      </p:sp>
    </p:spTree>
    <p:extLst>
      <p:ext uri="{BB962C8B-B14F-4D97-AF65-F5344CB8AC3E}">
        <p14:creationId xmlns:p14="http://schemas.microsoft.com/office/powerpoint/2010/main" val="3889425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1722-C40A-4B02-AECE-C917A6D8DA1C}" type="datetime1">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9337EC-82CE-4CAB-A922-281D49AB5F96}" type="slidenum">
              <a:rPr lang="en-IN" smtClean="0"/>
              <a:t>‹#›</a:t>
            </a:fld>
            <a:endParaRPr lang="en-IN"/>
          </a:p>
        </p:txBody>
      </p:sp>
    </p:spTree>
    <p:extLst>
      <p:ext uri="{BB962C8B-B14F-4D97-AF65-F5344CB8AC3E}">
        <p14:creationId xmlns:p14="http://schemas.microsoft.com/office/powerpoint/2010/main" val="1421227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7555E8-D94B-4582-B3B6-DC870A5DB77F}" type="datetime1">
              <a:rPr lang="en-IN" smtClean="0"/>
              <a:t>07-11-2023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9337EC-82CE-4CAB-A922-281D49AB5F96}" type="slidenum">
              <a:rPr lang="en-IN" smtClean="0"/>
              <a:t>‹#›</a:t>
            </a:fld>
            <a:endParaRPr lang="en-IN"/>
          </a:p>
        </p:txBody>
      </p:sp>
    </p:spTree>
    <p:extLst>
      <p:ext uri="{BB962C8B-B14F-4D97-AF65-F5344CB8AC3E}">
        <p14:creationId xmlns:p14="http://schemas.microsoft.com/office/powerpoint/2010/main" val="2343835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EBE8353-ECAC-40EB-ACDD-75B9103B0845}" type="datetime1">
              <a:rPr lang="en-IN" smtClean="0"/>
              <a:t>07-11-2023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9337EC-82CE-4CAB-A922-281D49AB5F96}" type="slidenum">
              <a:rPr lang="en-IN" smtClean="0"/>
              <a:t>‹#›</a:t>
            </a:fld>
            <a:endParaRPr lang="en-IN"/>
          </a:p>
        </p:txBody>
      </p:sp>
    </p:spTree>
    <p:extLst>
      <p:ext uri="{BB962C8B-B14F-4D97-AF65-F5344CB8AC3E}">
        <p14:creationId xmlns:p14="http://schemas.microsoft.com/office/powerpoint/2010/main" val="3016791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1AD71F-2ECB-4B2D-AD8D-E9BBD2925E09}" type="datetime1">
              <a:rPr lang="en-IN" smtClean="0"/>
              <a:t>07-11-2023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9337EC-82CE-4CAB-A922-281D49AB5F96}" type="slidenum">
              <a:rPr lang="en-IN" smtClean="0"/>
              <a:t>‹#›</a:t>
            </a:fld>
            <a:endParaRPr lang="en-IN"/>
          </a:p>
        </p:txBody>
      </p:sp>
    </p:spTree>
    <p:extLst>
      <p:ext uri="{BB962C8B-B14F-4D97-AF65-F5344CB8AC3E}">
        <p14:creationId xmlns:p14="http://schemas.microsoft.com/office/powerpoint/2010/main" val="4265470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DF7733-2C8A-472A-A5E3-07D4CBF54307}" type="datetime1">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9337EC-82CE-4CAB-A922-281D49AB5F96}" type="slidenum">
              <a:rPr lang="en-IN" smtClean="0"/>
              <a:t>‹#›</a:t>
            </a:fld>
            <a:endParaRPr lang="en-IN"/>
          </a:p>
        </p:txBody>
      </p:sp>
    </p:spTree>
    <p:extLst>
      <p:ext uri="{BB962C8B-B14F-4D97-AF65-F5344CB8AC3E}">
        <p14:creationId xmlns:p14="http://schemas.microsoft.com/office/powerpoint/2010/main" val="585179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BC2F14-32D9-4E4C-AB7D-426B0E7C1B19}" type="datetime1">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9337EC-82CE-4CAB-A922-281D49AB5F96}" type="slidenum">
              <a:rPr lang="en-IN" smtClean="0"/>
              <a:t>‹#›</a:t>
            </a:fld>
            <a:endParaRPr lang="en-IN"/>
          </a:p>
        </p:txBody>
      </p:sp>
    </p:spTree>
    <p:extLst>
      <p:ext uri="{BB962C8B-B14F-4D97-AF65-F5344CB8AC3E}">
        <p14:creationId xmlns:p14="http://schemas.microsoft.com/office/powerpoint/2010/main" val="2166833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A63849-B95A-4600-8E6E-7DFEB77E2D36}" type="datetime1">
              <a:rPr lang="en-IN" smtClean="0"/>
              <a:t>07-11-2023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337EC-82CE-4CAB-A922-281D49AB5F96}" type="slidenum">
              <a:rPr lang="en-IN" smtClean="0"/>
              <a:t>‹#›</a:t>
            </a:fld>
            <a:endParaRPr lang="en-IN"/>
          </a:p>
        </p:txBody>
      </p:sp>
    </p:spTree>
    <p:extLst>
      <p:ext uri="{BB962C8B-B14F-4D97-AF65-F5344CB8AC3E}">
        <p14:creationId xmlns:p14="http://schemas.microsoft.com/office/powerpoint/2010/main" val="13300923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007/s13369-022-07523-9" TargetMode="External"/><Relationship Id="rId2" Type="http://schemas.openxmlformats.org/officeDocument/2006/relationships/hyperlink" Target="https://doi.org/10.2118/9781613991565" TargetMode="External"/><Relationship Id="rId1" Type="http://schemas.openxmlformats.org/officeDocument/2006/relationships/slideLayout" Target="../slideLayouts/slideLayout1.xml"/><Relationship Id="rId4" Type="http://schemas.openxmlformats.org/officeDocument/2006/relationships/hyperlink" Target="https://doi.org/10.1306/0C9B28E9-1710-11D7-8645000102C1865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9187DD58-C693-F21A-EAA4-317D9D264481}"/>
              </a:ext>
            </a:extLst>
          </p:cNvPr>
          <p:cNvPicPr>
            <a:picLocks noChangeAspect="1"/>
          </p:cNvPicPr>
          <p:nvPr/>
        </p:nvPicPr>
        <p:blipFill>
          <a:blip r:embed="rId2">
            <a:alphaModFix amt="82000"/>
            <a:extLst>
              <a:ext uri="{28A0092B-C50C-407E-A947-70E740481C1C}">
                <a14:useLocalDpi xmlns:a14="http://schemas.microsoft.com/office/drawing/2010/main" val="0"/>
              </a:ext>
            </a:extLst>
          </a:blip>
          <a:stretch>
            <a:fillRect/>
          </a:stretch>
        </p:blipFill>
        <p:spPr>
          <a:xfrm>
            <a:off x="0" y="282634"/>
            <a:ext cx="3611018" cy="626822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14" name="Oval 13">
            <a:extLst>
              <a:ext uri="{FF2B5EF4-FFF2-40B4-BE49-F238E27FC236}">
                <a16:creationId xmlns:a16="http://schemas.microsoft.com/office/drawing/2014/main" xmlns="" id="{805296F0-D8F7-272E-8E45-D6C6D37FCD32}"/>
              </a:ext>
            </a:extLst>
          </p:cNvPr>
          <p:cNvSpPr/>
          <p:nvPr/>
        </p:nvSpPr>
        <p:spPr>
          <a:xfrm>
            <a:off x="2795229" y="280467"/>
            <a:ext cx="1878848" cy="6268223"/>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xmlns="" id="{5E122DE9-3654-E183-C056-3B87E3FA6BB4}"/>
              </a:ext>
            </a:extLst>
          </p:cNvPr>
          <p:cNvSpPr txBox="1"/>
          <p:nvPr/>
        </p:nvSpPr>
        <p:spPr>
          <a:xfrm>
            <a:off x="4440445" y="1816624"/>
            <a:ext cx="3931604" cy="369332"/>
          </a:xfrm>
          <a:prstGeom prst="rect">
            <a:avLst/>
          </a:prstGeom>
          <a:noFill/>
        </p:spPr>
        <p:txBody>
          <a:bodyPr wrap="square" rtlCol="0">
            <a:spAutoFit/>
          </a:bodyPr>
          <a:lstStyle/>
          <a:p>
            <a:r>
              <a:rPr lang="en-IN" b="1">
                <a:latin typeface="Times New Roman" panose="02020603050405020304" pitchFamily="18" charset="0"/>
                <a:cs typeface="Times New Roman" panose="02020603050405020304" pitchFamily="18" charset="0"/>
              </a:rPr>
              <a:t>Instructor</a:t>
            </a:r>
            <a:r>
              <a:rPr lang="en-IN" b="1"/>
              <a:t>: Prof Partha Pratim Mandal</a:t>
            </a:r>
          </a:p>
        </p:txBody>
      </p:sp>
      <p:sp>
        <p:nvSpPr>
          <p:cNvPr id="7" name="TextBox 6">
            <a:extLst>
              <a:ext uri="{FF2B5EF4-FFF2-40B4-BE49-F238E27FC236}">
                <a16:creationId xmlns:a16="http://schemas.microsoft.com/office/drawing/2014/main" xmlns="" id="{C722017B-5226-2ECD-F7E4-9A7116642005}"/>
              </a:ext>
            </a:extLst>
          </p:cNvPr>
          <p:cNvSpPr txBox="1"/>
          <p:nvPr/>
        </p:nvSpPr>
        <p:spPr>
          <a:xfrm>
            <a:off x="4346574" y="1386858"/>
            <a:ext cx="4219576" cy="369332"/>
          </a:xfrm>
          <a:prstGeom prst="rect">
            <a:avLst/>
          </a:prstGeom>
          <a:noFill/>
        </p:spPr>
        <p:txBody>
          <a:bodyPr wrap="square" rtlCol="0">
            <a:spAutoFit/>
          </a:bodyPr>
          <a:lstStyle/>
          <a:p>
            <a:r>
              <a:rPr lang="en-IN" b="1">
                <a:latin typeface="Times New Roman" panose="02020603050405020304" pitchFamily="18" charset="0"/>
                <a:cs typeface="Times New Roman" panose="02020603050405020304" pitchFamily="18" charset="0"/>
              </a:rPr>
              <a:t>Course: Formation Evaluation (GPD502)</a:t>
            </a:r>
          </a:p>
        </p:txBody>
      </p:sp>
      <p:pic>
        <p:nvPicPr>
          <p:cNvPr id="2" name="Picture 2">
            <a:extLst>
              <a:ext uri="{FF2B5EF4-FFF2-40B4-BE49-F238E27FC236}">
                <a16:creationId xmlns:a16="http://schemas.microsoft.com/office/drawing/2014/main" xmlns="" id="{C77990E7-2E6F-8038-3912-391125EE5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4078" y="2357573"/>
            <a:ext cx="3067308" cy="30510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05867D91-F1E9-6CDF-BD8D-2DD21FFC4373}"/>
              </a:ext>
            </a:extLst>
          </p:cNvPr>
          <p:cNvSpPr txBox="1"/>
          <p:nvPr/>
        </p:nvSpPr>
        <p:spPr>
          <a:xfrm>
            <a:off x="7251639" y="5036997"/>
            <a:ext cx="1892361" cy="1354217"/>
          </a:xfrm>
          <a:prstGeom prst="rect">
            <a:avLst/>
          </a:prstGeom>
          <a:noFill/>
        </p:spPr>
        <p:txBody>
          <a:bodyPr wrap="square" rtlCol="0">
            <a:spAutoFit/>
          </a:bodyPr>
          <a:lstStyle/>
          <a:p>
            <a:r>
              <a:rPr lang="en-IN" b="1" dirty="0"/>
              <a:t>Group Members: </a:t>
            </a:r>
          </a:p>
          <a:p>
            <a:r>
              <a:rPr lang="en-IN" sz="1600" b="1" dirty="0">
                <a:cs typeface="Times New Roman" panose="02020603050405020304" pitchFamily="18" charset="0"/>
              </a:rPr>
              <a:t>Deyasini </a:t>
            </a:r>
            <a:r>
              <a:rPr lang="en-IN" sz="1600" b="1" dirty="0" smtClean="0">
                <a:cs typeface="Times New Roman" panose="02020603050405020304" pitchFamily="18" charset="0"/>
              </a:rPr>
              <a:t>Mitra</a:t>
            </a:r>
            <a:endParaRPr lang="en-IN" sz="1600" b="1" dirty="0" smtClean="0"/>
          </a:p>
          <a:p>
            <a:r>
              <a:rPr lang="en-IN" sz="1600" b="1" dirty="0" smtClean="0"/>
              <a:t>Ravi </a:t>
            </a:r>
            <a:r>
              <a:rPr lang="en-IN" sz="1600" b="1" dirty="0" err="1" smtClean="0"/>
              <a:t>Tej</a:t>
            </a:r>
            <a:endParaRPr lang="en-IN" sz="1600" b="1" dirty="0" smtClean="0"/>
          </a:p>
          <a:p>
            <a:r>
              <a:rPr lang="en-IN" sz="1600" b="1" dirty="0" smtClean="0"/>
              <a:t>Shreya </a:t>
            </a:r>
            <a:r>
              <a:rPr lang="en-IN" sz="1600" b="1" dirty="0" err="1"/>
              <a:t>Hembrom</a:t>
            </a:r>
            <a:r>
              <a:rPr lang="en-IN" sz="1600" b="1" dirty="0"/>
              <a:t> </a:t>
            </a:r>
            <a:endParaRPr lang="en-IN" sz="1600" b="1" dirty="0" smtClean="0"/>
          </a:p>
          <a:p>
            <a:r>
              <a:rPr lang="en-IN" sz="1600" b="1" dirty="0" err="1" smtClean="0"/>
              <a:t>Sushanta</a:t>
            </a:r>
            <a:r>
              <a:rPr lang="en-IN" sz="1600" b="1" dirty="0" smtClean="0"/>
              <a:t> </a:t>
            </a:r>
            <a:r>
              <a:rPr lang="en-IN" sz="1600" b="1" dirty="0"/>
              <a:t>Ghosh</a:t>
            </a:r>
          </a:p>
        </p:txBody>
      </p:sp>
      <p:sp>
        <p:nvSpPr>
          <p:cNvPr id="9" name="TextBox 8">
            <a:extLst>
              <a:ext uri="{FF2B5EF4-FFF2-40B4-BE49-F238E27FC236}">
                <a16:creationId xmlns:a16="http://schemas.microsoft.com/office/drawing/2014/main" xmlns="" id="{81D17F98-ECE2-3435-CAA0-821A90BE9816}"/>
              </a:ext>
            </a:extLst>
          </p:cNvPr>
          <p:cNvSpPr txBox="1"/>
          <p:nvPr/>
        </p:nvSpPr>
        <p:spPr>
          <a:xfrm>
            <a:off x="3540899" y="6197511"/>
            <a:ext cx="1358900" cy="369332"/>
          </a:xfrm>
          <a:prstGeom prst="rect">
            <a:avLst/>
          </a:prstGeom>
          <a:noFill/>
        </p:spPr>
        <p:txBody>
          <a:bodyPr wrap="square" rtlCol="0">
            <a:spAutoFit/>
          </a:bodyPr>
          <a:lstStyle/>
          <a:p>
            <a:r>
              <a:rPr lang="en-IN" b="1" dirty="0"/>
              <a:t>7 </a:t>
            </a:r>
            <a:r>
              <a:rPr lang="en-IN" b="1" dirty="0">
                <a:latin typeface="Times New Roman" panose="02020603050405020304" pitchFamily="18" charset="0"/>
                <a:cs typeface="Times New Roman" panose="02020603050405020304" pitchFamily="18" charset="0"/>
              </a:rPr>
              <a:t>Nov</a:t>
            </a:r>
            <a:r>
              <a:rPr lang="en-IN" b="1" dirty="0"/>
              <a:t>, 2023</a:t>
            </a:r>
          </a:p>
        </p:txBody>
      </p:sp>
      <p:sp>
        <p:nvSpPr>
          <p:cNvPr id="4" name="Rectangle 3">
            <a:extLst>
              <a:ext uri="{FF2B5EF4-FFF2-40B4-BE49-F238E27FC236}">
                <a16:creationId xmlns:a16="http://schemas.microsoft.com/office/drawing/2014/main" xmlns="" id="{97F536F4-FB57-431D-417E-88B5D303874E}"/>
              </a:ext>
            </a:extLst>
          </p:cNvPr>
          <p:cNvSpPr/>
          <p:nvPr/>
        </p:nvSpPr>
        <p:spPr>
          <a:xfrm>
            <a:off x="0" y="-68880"/>
            <a:ext cx="9144000" cy="3311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sz="3600"/>
          </a:p>
        </p:txBody>
      </p:sp>
      <p:sp>
        <p:nvSpPr>
          <p:cNvPr id="5" name="Rectangle 4">
            <a:extLst>
              <a:ext uri="{FF2B5EF4-FFF2-40B4-BE49-F238E27FC236}">
                <a16:creationId xmlns:a16="http://schemas.microsoft.com/office/drawing/2014/main" xmlns="" id="{CCEA818A-2D3A-9769-EEA0-D187C23E1307}"/>
              </a:ext>
            </a:extLst>
          </p:cNvPr>
          <p:cNvSpPr/>
          <p:nvPr/>
        </p:nvSpPr>
        <p:spPr>
          <a:xfrm>
            <a:off x="-71120" y="6530873"/>
            <a:ext cx="9215120" cy="36933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t>   </a:t>
            </a:r>
          </a:p>
        </p:txBody>
      </p:sp>
      <p:sp>
        <p:nvSpPr>
          <p:cNvPr id="10" name="TextBox 9">
            <a:extLst>
              <a:ext uri="{FF2B5EF4-FFF2-40B4-BE49-F238E27FC236}">
                <a16:creationId xmlns:a16="http://schemas.microsoft.com/office/drawing/2014/main" xmlns="" id="{D9F14D08-3D93-A3C9-1F45-45FFCE686D65}"/>
              </a:ext>
            </a:extLst>
          </p:cNvPr>
          <p:cNvSpPr txBox="1"/>
          <p:nvPr/>
        </p:nvSpPr>
        <p:spPr>
          <a:xfrm>
            <a:off x="3432970" y="445168"/>
            <a:ext cx="5467190" cy="830997"/>
          </a:xfrm>
          <a:prstGeom prst="rect">
            <a:avLst/>
          </a:prstGeom>
          <a:noFill/>
        </p:spPr>
        <p:txBody>
          <a:bodyPr wrap="square">
            <a:spAutoFit/>
          </a:bodyPr>
          <a:lstStyle/>
          <a:p>
            <a:pPr algn="ctr"/>
            <a:r>
              <a:rPr lang="en-IN" sz="2400" b="1">
                <a:latin typeface="Times New Roman" panose="02020603050405020304" pitchFamily="18" charset="0"/>
                <a:cs typeface="Times New Roman" panose="02020603050405020304" pitchFamily="18" charset="0"/>
              </a:rPr>
              <a:t>A Case Study: Gorgonichthys_1 Well in Browse Basin of NWS, Australia</a:t>
            </a:r>
          </a:p>
        </p:txBody>
      </p:sp>
    </p:spTree>
    <p:extLst>
      <p:ext uri="{BB962C8B-B14F-4D97-AF65-F5344CB8AC3E}">
        <p14:creationId xmlns:p14="http://schemas.microsoft.com/office/powerpoint/2010/main" val="2553040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CCEA818A-2D3A-9769-EEA0-D187C23E1307}"/>
              </a:ext>
            </a:extLst>
          </p:cNvPr>
          <p:cNvSpPr/>
          <p:nvPr/>
        </p:nvSpPr>
        <p:spPr>
          <a:xfrm>
            <a:off x="0" y="6536790"/>
            <a:ext cx="9144000" cy="34934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a:t>  </a:t>
            </a:r>
          </a:p>
        </p:txBody>
      </p:sp>
      <p:sp>
        <p:nvSpPr>
          <p:cNvPr id="3" name="Rectangle 2">
            <a:extLst>
              <a:ext uri="{FF2B5EF4-FFF2-40B4-BE49-F238E27FC236}">
                <a16:creationId xmlns:a16="http://schemas.microsoft.com/office/drawing/2014/main" xmlns="" id="{59A4E01A-0347-B2FE-5B05-13975A9FA81F}"/>
              </a:ext>
            </a:extLst>
          </p:cNvPr>
          <p:cNvSpPr/>
          <p:nvPr/>
        </p:nvSpPr>
        <p:spPr>
          <a:xfrm>
            <a:off x="0" y="0"/>
            <a:ext cx="9144000" cy="527983"/>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50" b="1">
                <a:solidFill>
                  <a:schemeClr val="bg1"/>
                </a:solidFill>
                <a:latin typeface="Times New Roman" panose="02020603050405020304" pitchFamily="18" charset="0"/>
                <a:cs typeface="Times New Roman" panose="02020603050405020304" pitchFamily="18" charset="0"/>
              </a:rPr>
              <a:t>Total Porosity Calibration &amp; Optimization	Water Saturation Calculation	NTG Estimation	Porosity-permeability Relationship</a:t>
            </a:r>
          </a:p>
        </p:txBody>
      </p:sp>
      <p:sp>
        <p:nvSpPr>
          <p:cNvPr id="7" name="Rectangle 6">
            <a:extLst>
              <a:ext uri="{FF2B5EF4-FFF2-40B4-BE49-F238E27FC236}">
                <a16:creationId xmlns:a16="http://schemas.microsoft.com/office/drawing/2014/main" xmlns="" id="{E2EF7622-6F3C-8E67-25E9-55729A70657C}"/>
              </a:ext>
            </a:extLst>
          </p:cNvPr>
          <p:cNvSpPr/>
          <p:nvPr/>
        </p:nvSpPr>
        <p:spPr>
          <a:xfrm>
            <a:off x="0" y="-1"/>
            <a:ext cx="4969933" cy="527983"/>
          </a:xfrm>
          <a:prstGeom prst="rect">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xmlns="" id="{E8F2D799-EC7A-C93E-1002-C32EC426252E}"/>
              </a:ext>
            </a:extLst>
          </p:cNvPr>
          <p:cNvPicPr>
            <a:picLocks noChangeAspect="1"/>
          </p:cNvPicPr>
          <p:nvPr/>
        </p:nvPicPr>
        <p:blipFill rotWithShape="1">
          <a:blip r:embed="rId2"/>
          <a:srcRect l="4215" t="1975"/>
          <a:stretch/>
        </p:blipFill>
        <p:spPr>
          <a:xfrm>
            <a:off x="1092200" y="708844"/>
            <a:ext cx="6263640" cy="5388261"/>
          </a:xfrm>
          <a:prstGeom prst="rect">
            <a:avLst/>
          </a:prstGeom>
        </p:spPr>
      </p:pic>
      <p:sp>
        <p:nvSpPr>
          <p:cNvPr id="4" name="Rectangle 3">
            <a:extLst>
              <a:ext uri="{FF2B5EF4-FFF2-40B4-BE49-F238E27FC236}">
                <a16:creationId xmlns:a16="http://schemas.microsoft.com/office/drawing/2014/main" xmlns="" id="{D9707BAB-D503-EFD2-8FA6-96498821FAB9}"/>
              </a:ext>
            </a:extLst>
          </p:cNvPr>
          <p:cNvSpPr/>
          <p:nvPr/>
        </p:nvSpPr>
        <p:spPr>
          <a:xfrm>
            <a:off x="6595533" y="-2"/>
            <a:ext cx="2548467" cy="527983"/>
          </a:xfrm>
          <a:prstGeom prst="rect">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xmlns="" id="{26436E4F-BFEA-E38B-5028-4CF031C63938}"/>
              </a:ext>
            </a:extLst>
          </p:cNvPr>
          <p:cNvSpPr txBox="1"/>
          <p:nvPr/>
        </p:nvSpPr>
        <p:spPr>
          <a:xfrm>
            <a:off x="6254505" y="836861"/>
            <a:ext cx="2052858" cy="261610"/>
          </a:xfrm>
          <a:prstGeom prst="rect">
            <a:avLst/>
          </a:prstGeom>
          <a:noFill/>
        </p:spPr>
        <p:txBody>
          <a:bodyPr wrap="square" rtlCol="0">
            <a:spAutoFit/>
          </a:bodyPr>
          <a:lstStyle/>
          <a:p>
            <a:r>
              <a:rPr lang="en-IN" sz="1100" b="1">
                <a:solidFill>
                  <a:srgbClr val="FFC000"/>
                </a:solidFill>
                <a:highlight>
                  <a:srgbClr val="000000"/>
                </a:highlight>
              </a:rPr>
              <a:t>NTG Flagging</a:t>
            </a:r>
          </a:p>
        </p:txBody>
      </p:sp>
      <p:sp>
        <p:nvSpPr>
          <p:cNvPr id="9" name="TextBox 8">
            <a:extLst>
              <a:ext uri="{FF2B5EF4-FFF2-40B4-BE49-F238E27FC236}">
                <a16:creationId xmlns:a16="http://schemas.microsoft.com/office/drawing/2014/main" xmlns="" id="{F0874624-5DF3-01D8-E1F6-71A88E942D15}"/>
              </a:ext>
            </a:extLst>
          </p:cNvPr>
          <p:cNvSpPr txBox="1"/>
          <p:nvPr/>
        </p:nvSpPr>
        <p:spPr>
          <a:xfrm>
            <a:off x="7627200" y="2637910"/>
            <a:ext cx="1314071" cy="923330"/>
          </a:xfrm>
          <a:prstGeom prst="rect">
            <a:avLst/>
          </a:prstGeom>
          <a:noFill/>
        </p:spPr>
        <p:txBody>
          <a:bodyPr wrap="square">
            <a:spAutoFit/>
          </a:bodyPr>
          <a:lstStyle/>
          <a:p>
            <a:r>
              <a:rPr lang="en-IN">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Vsh &lt; 50%, </a:t>
            </a:r>
          </a:p>
          <a:p>
            <a:r>
              <a:rPr lang="el-GR">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φ &gt; 5% </a:t>
            </a:r>
            <a:r>
              <a:rPr lang="en-IN">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and </a:t>
            </a:r>
          </a:p>
          <a:p>
            <a:r>
              <a:rPr lang="en-IN">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Sw &lt; 50%</a:t>
            </a:r>
            <a:endParaRPr lang="en-IN">
              <a:ln w="0"/>
              <a:effectLst>
                <a:outerShdw blurRad="38100" dist="19050" dir="2700000" algn="tl" rotWithShape="0">
                  <a:schemeClr val="dk1">
                    <a:alpha val="40000"/>
                  </a:schemeClr>
                </a:outerShdw>
              </a:effectLst>
            </a:endParaRPr>
          </a:p>
        </p:txBody>
      </p:sp>
      <p:sp>
        <p:nvSpPr>
          <p:cNvPr id="10" name="TextBox 9">
            <a:extLst>
              <a:ext uri="{FF2B5EF4-FFF2-40B4-BE49-F238E27FC236}">
                <a16:creationId xmlns:a16="http://schemas.microsoft.com/office/drawing/2014/main" xmlns="" id="{9E45FEB2-CF2D-032B-4351-61DCFC6458E1}"/>
              </a:ext>
            </a:extLst>
          </p:cNvPr>
          <p:cNvSpPr txBox="1"/>
          <p:nvPr/>
        </p:nvSpPr>
        <p:spPr>
          <a:xfrm>
            <a:off x="7523985" y="737298"/>
            <a:ext cx="1417286" cy="1101923"/>
          </a:xfrm>
          <a:prstGeom prst="snip2DiagRect">
            <a:avLst/>
          </a:prstGeom>
          <a:solidFill>
            <a:srgbClr val="3121A5"/>
          </a:solidFill>
          <a:ln>
            <a:solidFill>
              <a:schemeClr val="accent1"/>
            </a:solidFill>
          </a:ln>
        </p:spPr>
        <p:txBody>
          <a:bodyPr wrap="square" rtlCol="0">
            <a:spAutoFit/>
          </a:bodyPr>
          <a:lstStyle/>
          <a:p>
            <a:r>
              <a:rPr lang="en-IN">
                <a:solidFill>
                  <a:schemeClr val="bg1"/>
                </a:solidFill>
              </a:rPr>
              <a:t>NTG Flagging</a:t>
            </a:r>
          </a:p>
          <a:p>
            <a:r>
              <a:rPr lang="en-IN">
                <a:solidFill>
                  <a:schemeClr val="bg1"/>
                </a:solidFill>
              </a:rPr>
              <a:t>Conditions</a:t>
            </a:r>
          </a:p>
        </p:txBody>
      </p:sp>
      <p:sp>
        <p:nvSpPr>
          <p:cNvPr id="12" name="Oval 11">
            <a:extLst>
              <a:ext uri="{FF2B5EF4-FFF2-40B4-BE49-F238E27FC236}">
                <a16:creationId xmlns:a16="http://schemas.microsoft.com/office/drawing/2014/main" xmlns="" id="{4E90409F-0AB2-D19A-9F90-C4ED8D444B8B}"/>
              </a:ext>
            </a:extLst>
          </p:cNvPr>
          <p:cNvSpPr/>
          <p:nvPr/>
        </p:nvSpPr>
        <p:spPr>
          <a:xfrm>
            <a:off x="7567831" y="4368996"/>
            <a:ext cx="1554708" cy="9524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1600"/>
              <a:t>NTG ratio</a:t>
            </a:r>
            <a:endParaRPr lang="en-IN" sz="1600">
              <a:ea typeface="Calibri"/>
              <a:cs typeface="Calibri"/>
            </a:endParaRPr>
          </a:p>
          <a:p>
            <a:pPr algn="ctr"/>
            <a:endParaRPr lang="en-IN" sz="1600">
              <a:ea typeface="Calibri"/>
              <a:cs typeface="Calibri"/>
            </a:endParaRPr>
          </a:p>
          <a:p>
            <a:pPr algn="ctr"/>
            <a:r>
              <a:rPr lang="en-IN" sz="1600"/>
              <a:t>= 0.8452</a:t>
            </a:r>
            <a:endParaRPr lang="en-IN" sz="1600">
              <a:ea typeface="Calibri"/>
              <a:cs typeface="Calibri"/>
            </a:endParaRPr>
          </a:p>
        </p:txBody>
      </p:sp>
      <p:sp>
        <p:nvSpPr>
          <p:cNvPr id="8" name="Arrow: Right 7">
            <a:extLst>
              <a:ext uri="{FF2B5EF4-FFF2-40B4-BE49-F238E27FC236}">
                <a16:creationId xmlns:a16="http://schemas.microsoft.com/office/drawing/2014/main" xmlns="" id="{2EDEE900-E3CB-52A7-38B0-3C316A85470D}"/>
              </a:ext>
            </a:extLst>
          </p:cNvPr>
          <p:cNvSpPr/>
          <p:nvPr/>
        </p:nvSpPr>
        <p:spPr>
          <a:xfrm rot="5400000">
            <a:off x="7905321" y="2147740"/>
            <a:ext cx="757828" cy="144390"/>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1" name="Arrow: Right 10">
            <a:extLst>
              <a:ext uri="{FF2B5EF4-FFF2-40B4-BE49-F238E27FC236}">
                <a16:creationId xmlns:a16="http://schemas.microsoft.com/office/drawing/2014/main" xmlns="" id="{5C8C6E9A-F584-9279-411F-FC1D22420294}"/>
              </a:ext>
            </a:extLst>
          </p:cNvPr>
          <p:cNvSpPr/>
          <p:nvPr/>
        </p:nvSpPr>
        <p:spPr>
          <a:xfrm rot="5400000">
            <a:off x="7925909" y="3922561"/>
            <a:ext cx="757828" cy="144390"/>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3" name="Oval 12">
            <a:extLst>
              <a:ext uri="{FF2B5EF4-FFF2-40B4-BE49-F238E27FC236}">
                <a16:creationId xmlns:a16="http://schemas.microsoft.com/office/drawing/2014/main" xmlns="" id="{730EB583-05FE-EEEC-EF89-E02BC2DA06B0}"/>
              </a:ext>
            </a:extLst>
          </p:cNvPr>
          <p:cNvSpPr/>
          <p:nvPr/>
        </p:nvSpPr>
        <p:spPr>
          <a:xfrm>
            <a:off x="7444875" y="2595410"/>
            <a:ext cx="1678720" cy="1020084"/>
          </a:xfrm>
          <a:prstGeom prst="ellipse">
            <a:avLst/>
          </a:prstGeom>
          <a:solidFill>
            <a:srgbClr val="FF0000">
              <a:alpha val="27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xmlns="" id="{600FA466-9E63-B544-B8F4-6A433573A596}"/>
              </a:ext>
            </a:extLst>
          </p:cNvPr>
          <p:cNvSpPr/>
          <p:nvPr/>
        </p:nvSpPr>
        <p:spPr>
          <a:xfrm>
            <a:off x="1195391" y="1952899"/>
            <a:ext cx="5173660" cy="757828"/>
          </a:xfrm>
          <a:prstGeom prst="rect">
            <a:avLst/>
          </a:prstGeom>
          <a:solidFill>
            <a:srgbClr val="FFFF00">
              <a:alpha val="2078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DD112FA2-F2FB-7DF0-97B4-62F529A015AF}"/>
              </a:ext>
            </a:extLst>
          </p:cNvPr>
          <p:cNvSpPr/>
          <p:nvPr/>
        </p:nvSpPr>
        <p:spPr>
          <a:xfrm>
            <a:off x="1195391" y="2803412"/>
            <a:ext cx="5173660" cy="645866"/>
          </a:xfrm>
          <a:prstGeom prst="rect">
            <a:avLst/>
          </a:prstGeom>
          <a:solidFill>
            <a:srgbClr val="FFFF00">
              <a:alpha val="2078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01F5BDCC-868E-77DB-F113-0CDD8CB2AB06}"/>
              </a:ext>
            </a:extLst>
          </p:cNvPr>
          <p:cNvSpPr/>
          <p:nvPr/>
        </p:nvSpPr>
        <p:spPr>
          <a:xfrm>
            <a:off x="1195391" y="3520319"/>
            <a:ext cx="5173660" cy="1115181"/>
          </a:xfrm>
          <a:prstGeom prst="rect">
            <a:avLst/>
          </a:prstGeom>
          <a:solidFill>
            <a:srgbClr val="FFFF00">
              <a:alpha val="2078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1BFB68A4-B3DF-9832-B792-9891A1623D0C}"/>
              </a:ext>
            </a:extLst>
          </p:cNvPr>
          <p:cNvSpPr/>
          <p:nvPr/>
        </p:nvSpPr>
        <p:spPr>
          <a:xfrm>
            <a:off x="1246191" y="5100782"/>
            <a:ext cx="5173660" cy="804718"/>
          </a:xfrm>
          <a:prstGeom prst="rect">
            <a:avLst/>
          </a:prstGeom>
          <a:solidFill>
            <a:srgbClr val="FFFF00">
              <a:alpha val="2078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xmlns="" id="{B69AD71D-24D9-C5BA-1E36-B5BABAFB5C41}"/>
              </a:ext>
            </a:extLst>
          </p:cNvPr>
          <p:cNvSpPr txBox="1"/>
          <p:nvPr/>
        </p:nvSpPr>
        <p:spPr>
          <a:xfrm>
            <a:off x="672923" y="988520"/>
            <a:ext cx="743484" cy="307777"/>
          </a:xfrm>
          <a:prstGeom prst="rect">
            <a:avLst/>
          </a:prstGeom>
          <a:noFill/>
        </p:spPr>
        <p:txBody>
          <a:bodyPr wrap="square" rtlCol="0">
            <a:spAutoFit/>
          </a:bodyPr>
          <a:lstStyle/>
          <a:p>
            <a:r>
              <a:rPr lang="en-US" sz="1400" b="1"/>
              <a:t>3900</a:t>
            </a:r>
          </a:p>
        </p:txBody>
      </p:sp>
      <p:sp>
        <p:nvSpPr>
          <p:cNvPr id="19" name="TextBox 18">
            <a:extLst>
              <a:ext uri="{FF2B5EF4-FFF2-40B4-BE49-F238E27FC236}">
                <a16:creationId xmlns:a16="http://schemas.microsoft.com/office/drawing/2014/main" xmlns="" id="{BB880C82-E6DE-FD53-F820-BA467ED34EC1}"/>
              </a:ext>
            </a:extLst>
          </p:cNvPr>
          <p:cNvSpPr txBox="1"/>
          <p:nvPr/>
        </p:nvSpPr>
        <p:spPr>
          <a:xfrm>
            <a:off x="631423" y="1838430"/>
            <a:ext cx="743484" cy="307777"/>
          </a:xfrm>
          <a:prstGeom prst="rect">
            <a:avLst/>
          </a:prstGeom>
          <a:noFill/>
        </p:spPr>
        <p:txBody>
          <a:bodyPr wrap="square" rtlCol="0">
            <a:spAutoFit/>
          </a:bodyPr>
          <a:lstStyle/>
          <a:p>
            <a:r>
              <a:rPr lang="en-US" sz="1400" b="1"/>
              <a:t>3950</a:t>
            </a:r>
          </a:p>
        </p:txBody>
      </p:sp>
      <p:sp>
        <p:nvSpPr>
          <p:cNvPr id="20" name="TextBox 19">
            <a:extLst>
              <a:ext uri="{FF2B5EF4-FFF2-40B4-BE49-F238E27FC236}">
                <a16:creationId xmlns:a16="http://schemas.microsoft.com/office/drawing/2014/main" xmlns="" id="{684848A0-1705-27FE-6FC5-5D4259118E3D}"/>
              </a:ext>
            </a:extLst>
          </p:cNvPr>
          <p:cNvSpPr txBox="1"/>
          <p:nvPr/>
        </p:nvSpPr>
        <p:spPr>
          <a:xfrm>
            <a:off x="620604" y="2626411"/>
            <a:ext cx="743484" cy="307777"/>
          </a:xfrm>
          <a:prstGeom prst="rect">
            <a:avLst/>
          </a:prstGeom>
          <a:noFill/>
        </p:spPr>
        <p:txBody>
          <a:bodyPr wrap="square" rtlCol="0">
            <a:spAutoFit/>
          </a:bodyPr>
          <a:lstStyle/>
          <a:p>
            <a:r>
              <a:rPr lang="en-US" sz="1400" b="1"/>
              <a:t>4000</a:t>
            </a:r>
          </a:p>
        </p:txBody>
      </p:sp>
      <p:sp>
        <p:nvSpPr>
          <p:cNvPr id="21" name="TextBox 20">
            <a:extLst>
              <a:ext uri="{FF2B5EF4-FFF2-40B4-BE49-F238E27FC236}">
                <a16:creationId xmlns:a16="http://schemas.microsoft.com/office/drawing/2014/main" xmlns="" id="{0D241CA2-5888-A11B-B4A9-0852F5FA8D97}"/>
              </a:ext>
            </a:extLst>
          </p:cNvPr>
          <p:cNvSpPr txBox="1"/>
          <p:nvPr/>
        </p:nvSpPr>
        <p:spPr>
          <a:xfrm>
            <a:off x="638651" y="3444089"/>
            <a:ext cx="743484" cy="307777"/>
          </a:xfrm>
          <a:prstGeom prst="rect">
            <a:avLst/>
          </a:prstGeom>
          <a:noFill/>
        </p:spPr>
        <p:txBody>
          <a:bodyPr wrap="square" rtlCol="0">
            <a:spAutoFit/>
          </a:bodyPr>
          <a:lstStyle/>
          <a:p>
            <a:r>
              <a:rPr lang="en-US" sz="1400" b="1"/>
              <a:t>4050</a:t>
            </a:r>
          </a:p>
        </p:txBody>
      </p:sp>
      <p:sp>
        <p:nvSpPr>
          <p:cNvPr id="22" name="TextBox 21">
            <a:extLst>
              <a:ext uri="{FF2B5EF4-FFF2-40B4-BE49-F238E27FC236}">
                <a16:creationId xmlns:a16="http://schemas.microsoft.com/office/drawing/2014/main" xmlns="" id="{74E7EE26-0E0F-6788-5C3F-D50DFC922B02}"/>
              </a:ext>
            </a:extLst>
          </p:cNvPr>
          <p:cNvSpPr txBox="1"/>
          <p:nvPr/>
        </p:nvSpPr>
        <p:spPr>
          <a:xfrm>
            <a:off x="672923" y="4267800"/>
            <a:ext cx="743484" cy="307777"/>
          </a:xfrm>
          <a:prstGeom prst="rect">
            <a:avLst/>
          </a:prstGeom>
          <a:noFill/>
        </p:spPr>
        <p:txBody>
          <a:bodyPr wrap="square" rtlCol="0">
            <a:spAutoFit/>
          </a:bodyPr>
          <a:lstStyle/>
          <a:p>
            <a:r>
              <a:rPr lang="en-US" sz="1400" b="1"/>
              <a:t>4100</a:t>
            </a:r>
          </a:p>
        </p:txBody>
      </p:sp>
      <p:sp>
        <p:nvSpPr>
          <p:cNvPr id="23" name="TextBox 22">
            <a:extLst>
              <a:ext uri="{FF2B5EF4-FFF2-40B4-BE49-F238E27FC236}">
                <a16:creationId xmlns:a16="http://schemas.microsoft.com/office/drawing/2014/main" xmlns="" id="{4DE55CAD-3DCB-A3E9-F385-588DC5729915}"/>
              </a:ext>
            </a:extLst>
          </p:cNvPr>
          <p:cNvSpPr txBox="1"/>
          <p:nvPr/>
        </p:nvSpPr>
        <p:spPr>
          <a:xfrm>
            <a:off x="631423" y="5089994"/>
            <a:ext cx="743484" cy="307777"/>
          </a:xfrm>
          <a:prstGeom prst="rect">
            <a:avLst/>
          </a:prstGeom>
          <a:noFill/>
        </p:spPr>
        <p:txBody>
          <a:bodyPr wrap="square" rtlCol="0">
            <a:spAutoFit/>
          </a:bodyPr>
          <a:lstStyle/>
          <a:p>
            <a:r>
              <a:rPr lang="en-US" sz="1400" b="1"/>
              <a:t>4150</a:t>
            </a:r>
          </a:p>
        </p:txBody>
      </p:sp>
      <p:sp>
        <p:nvSpPr>
          <p:cNvPr id="24" name="TextBox 23">
            <a:extLst>
              <a:ext uri="{FF2B5EF4-FFF2-40B4-BE49-F238E27FC236}">
                <a16:creationId xmlns:a16="http://schemas.microsoft.com/office/drawing/2014/main" xmlns="" id="{BDD6A593-29C6-47FC-E737-1647DE40637A}"/>
              </a:ext>
            </a:extLst>
          </p:cNvPr>
          <p:cNvSpPr txBox="1"/>
          <p:nvPr/>
        </p:nvSpPr>
        <p:spPr>
          <a:xfrm>
            <a:off x="620604" y="5913705"/>
            <a:ext cx="1319913" cy="307777"/>
          </a:xfrm>
          <a:prstGeom prst="rect">
            <a:avLst/>
          </a:prstGeom>
          <a:noFill/>
        </p:spPr>
        <p:txBody>
          <a:bodyPr wrap="square" rtlCol="0">
            <a:spAutoFit/>
          </a:bodyPr>
          <a:lstStyle/>
          <a:p>
            <a:r>
              <a:rPr lang="en-US" sz="1400" b="1"/>
              <a:t>4200</a:t>
            </a:r>
          </a:p>
        </p:txBody>
      </p:sp>
    </p:spTree>
    <p:extLst>
      <p:ext uri="{BB962C8B-B14F-4D97-AF65-F5344CB8AC3E}">
        <p14:creationId xmlns:p14="http://schemas.microsoft.com/office/powerpoint/2010/main" val="61150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8" grpId="0" animBg="1"/>
      <p:bldP spid="11"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CCEA818A-2D3A-9769-EEA0-D187C23E1307}"/>
              </a:ext>
            </a:extLst>
          </p:cNvPr>
          <p:cNvSpPr/>
          <p:nvPr/>
        </p:nvSpPr>
        <p:spPr>
          <a:xfrm>
            <a:off x="0" y="6536790"/>
            <a:ext cx="9144000" cy="3493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a:t>  </a:t>
            </a:r>
          </a:p>
        </p:txBody>
      </p:sp>
      <p:sp>
        <p:nvSpPr>
          <p:cNvPr id="3" name="Rectangle 2">
            <a:extLst>
              <a:ext uri="{FF2B5EF4-FFF2-40B4-BE49-F238E27FC236}">
                <a16:creationId xmlns:a16="http://schemas.microsoft.com/office/drawing/2014/main" xmlns="" id="{59A4E01A-0347-B2FE-5B05-13975A9FA81F}"/>
              </a:ext>
            </a:extLst>
          </p:cNvPr>
          <p:cNvSpPr/>
          <p:nvPr/>
        </p:nvSpPr>
        <p:spPr>
          <a:xfrm>
            <a:off x="0" y="0"/>
            <a:ext cx="9144000" cy="527983"/>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50" b="1">
                <a:solidFill>
                  <a:schemeClr val="bg1"/>
                </a:solidFill>
                <a:latin typeface="Times New Roman" panose="02020603050405020304" pitchFamily="18" charset="0"/>
                <a:cs typeface="Times New Roman" panose="02020603050405020304" pitchFamily="18" charset="0"/>
              </a:rPr>
              <a:t>Total Porosity Optimization &amp; Calibration	  Water Saturation Calculation	NTG Estimation	Porosity-permeability Relationship</a:t>
            </a:r>
          </a:p>
        </p:txBody>
      </p:sp>
      <p:sp>
        <p:nvSpPr>
          <p:cNvPr id="7" name="Rectangle 6">
            <a:extLst>
              <a:ext uri="{FF2B5EF4-FFF2-40B4-BE49-F238E27FC236}">
                <a16:creationId xmlns:a16="http://schemas.microsoft.com/office/drawing/2014/main" xmlns="" id="{E2EF7622-6F3C-8E67-25E9-55729A70657C}"/>
              </a:ext>
            </a:extLst>
          </p:cNvPr>
          <p:cNvSpPr/>
          <p:nvPr/>
        </p:nvSpPr>
        <p:spPr>
          <a:xfrm>
            <a:off x="0" y="-1"/>
            <a:ext cx="6502400" cy="527983"/>
          </a:xfrm>
          <a:prstGeom prst="rect">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xmlns="" id="{57A89F4D-584B-1400-F4D8-61C0E27F97A1}"/>
              </a:ext>
            </a:extLst>
          </p:cNvPr>
          <p:cNvPicPr>
            <a:picLocks noChangeAspect="1"/>
          </p:cNvPicPr>
          <p:nvPr/>
        </p:nvPicPr>
        <p:blipFill rotWithShape="1">
          <a:blip r:embed="rId2">
            <a:extLst>
              <a:ext uri="{28A0092B-C50C-407E-A947-70E740481C1C}">
                <a14:useLocalDpi xmlns:a14="http://schemas.microsoft.com/office/drawing/2010/main" val="0"/>
              </a:ext>
            </a:extLst>
          </a:blip>
          <a:srcRect t="-218" r="-294" b="4216"/>
          <a:stretch/>
        </p:blipFill>
        <p:spPr>
          <a:xfrm>
            <a:off x="10227" y="793518"/>
            <a:ext cx="2137839" cy="5736496"/>
          </a:xfrm>
          <a:prstGeom prst="rect">
            <a:avLst/>
          </a:prstGeom>
        </p:spPr>
      </p:pic>
      <p:pic>
        <p:nvPicPr>
          <p:cNvPr id="14" name="Picture 13">
            <a:extLst>
              <a:ext uri="{FF2B5EF4-FFF2-40B4-BE49-F238E27FC236}">
                <a16:creationId xmlns:a16="http://schemas.microsoft.com/office/drawing/2014/main" xmlns="" id="{2D065C95-A5C7-4957-02DB-6FFF330D2725}"/>
              </a:ext>
            </a:extLst>
          </p:cNvPr>
          <p:cNvPicPr>
            <a:picLocks noChangeAspect="1"/>
          </p:cNvPicPr>
          <p:nvPr/>
        </p:nvPicPr>
        <p:blipFill rotWithShape="1">
          <a:blip r:embed="rId3">
            <a:extLst>
              <a:ext uri="{28A0092B-C50C-407E-A947-70E740481C1C}">
                <a14:useLocalDpi xmlns:a14="http://schemas.microsoft.com/office/drawing/2010/main" val="0"/>
              </a:ext>
            </a:extLst>
          </a:blip>
          <a:srcRect l="24603" t="-125" r="15873" b="4355"/>
          <a:stretch/>
        </p:blipFill>
        <p:spPr>
          <a:xfrm>
            <a:off x="3654884" y="792867"/>
            <a:ext cx="1513716" cy="5734827"/>
          </a:xfrm>
          <a:prstGeom prst="rect">
            <a:avLst/>
          </a:prstGeom>
        </p:spPr>
      </p:pic>
      <p:pic>
        <p:nvPicPr>
          <p:cNvPr id="16" name="Picture 15">
            <a:extLst>
              <a:ext uri="{FF2B5EF4-FFF2-40B4-BE49-F238E27FC236}">
                <a16:creationId xmlns:a16="http://schemas.microsoft.com/office/drawing/2014/main" xmlns="" id="{09312248-F0B3-B99F-CD1A-C89C6CBAFAC2}"/>
              </a:ext>
            </a:extLst>
          </p:cNvPr>
          <p:cNvPicPr>
            <a:picLocks noChangeAspect="1"/>
          </p:cNvPicPr>
          <p:nvPr/>
        </p:nvPicPr>
        <p:blipFill rotWithShape="1">
          <a:blip r:embed="rId4">
            <a:extLst>
              <a:ext uri="{28A0092B-C50C-407E-A947-70E740481C1C}">
                <a14:useLocalDpi xmlns:a14="http://schemas.microsoft.com/office/drawing/2010/main" val="0"/>
              </a:ext>
            </a:extLst>
          </a:blip>
          <a:srcRect l="28027" t="-339" r="-142" b="4194"/>
          <a:stretch/>
        </p:blipFill>
        <p:spPr>
          <a:xfrm>
            <a:off x="2144213" y="786294"/>
            <a:ext cx="1591228" cy="5735412"/>
          </a:xfrm>
          <a:prstGeom prst="rect">
            <a:avLst/>
          </a:prstGeom>
        </p:spPr>
      </p:pic>
      <p:sp>
        <p:nvSpPr>
          <p:cNvPr id="2" name="TextBox 1">
            <a:extLst>
              <a:ext uri="{FF2B5EF4-FFF2-40B4-BE49-F238E27FC236}">
                <a16:creationId xmlns:a16="http://schemas.microsoft.com/office/drawing/2014/main" xmlns="" id="{8356E981-4114-EEA0-DC0B-AA957175DF5E}"/>
              </a:ext>
            </a:extLst>
          </p:cNvPr>
          <p:cNvSpPr txBox="1"/>
          <p:nvPr/>
        </p:nvSpPr>
        <p:spPr>
          <a:xfrm>
            <a:off x="5470791" y="636959"/>
            <a:ext cx="2965755" cy="1077218"/>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002060"/>
                </a:solidFill>
                <a:ea typeface="Calibri"/>
                <a:cs typeface="Calibri"/>
              </a:rPr>
              <a:t>Core Measurements :</a:t>
            </a:r>
            <a:endParaRPr lang="en-US" sz="3200" b="1">
              <a:solidFill>
                <a:srgbClr val="002060"/>
              </a:solidFill>
            </a:endParaRPr>
          </a:p>
        </p:txBody>
      </p:sp>
      <p:sp>
        <p:nvSpPr>
          <p:cNvPr id="4" name="TextBox 3">
            <a:extLst>
              <a:ext uri="{FF2B5EF4-FFF2-40B4-BE49-F238E27FC236}">
                <a16:creationId xmlns:a16="http://schemas.microsoft.com/office/drawing/2014/main" xmlns="" id="{05715830-6C04-6112-9F60-C0CCC60944C6}"/>
              </a:ext>
            </a:extLst>
          </p:cNvPr>
          <p:cNvSpPr txBox="1"/>
          <p:nvPr/>
        </p:nvSpPr>
        <p:spPr>
          <a:xfrm>
            <a:off x="939072" y="558911"/>
            <a:ext cx="12084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Calibri"/>
                <a:cs typeface="Calibri"/>
              </a:rPr>
              <a:t>Porosity</a:t>
            </a:r>
            <a:endParaRPr lang="en-US"/>
          </a:p>
        </p:txBody>
      </p:sp>
      <p:sp>
        <p:nvSpPr>
          <p:cNvPr id="6" name="TextBox 5">
            <a:extLst>
              <a:ext uri="{FF2B5EF4-FFF2-40B4-BE49-F238E27FC236}">
                <a16:creationId xmlns:a16="http://schemas.microsoft.com/office/drawing/2014/main" xmlns="" id="{E30BE781-5F63-B078-A15E-12A65707FF38}"/>
              </a:ext>
            </a:extLst>
          </p:cNvPr>
          <p:cNvSpPr txBox="1"/>
          <p:nvPr/>
        </p:nvSpPr>
        <p:spPr>
          <a:xfrm>
            <a:off x="2238164" y="558910"/>
            <a:ext cx="13997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Calibri"/>
                <a:cs typeface="Calibri"/>
              </a:rPr>
              <a:t>Permeability</a:t>
            </a:r>
            <a:endParaRPr lang="en-US"/>
          </a:p>
        </p:txBody>
      </p:sp>
      <p:sp>
        <p:nvSpPr>
          <p:cNvPr id="8" name="TextBox 7">
            <a:extLst>
              <a:ext uri="{FF2B5EF4-FFF2-40B4-BE49-F238E27FC236}">
                <a16:creationId xmlns:a16="http://schemas.microsoft.com/office/drawing/2014/main" xmlns="" id="{6B65B5B4-2A99-FDD6-D5AE-7B939A2BA45C}"/>
              </a:ext>
            </a:extLst>
          </p:cNvPr>
          <p:cNvSpPr txBox="1"/>
          <p:nvPr/>
        </p:nvSpPr>
        <p:spPr>
          <a:xfrm>
            <a:off x="3537257" y="558910"/>
            <a:ext cx="18630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Calibri"/>
                <a:cs typeface="Calibri"/>
              </a:rPr>
              <a:t>log(Permeability)</a:t>
            </a:r>
            <a:endParaRPr lang="en-US"/>
          </a:p>
        </p:txBody>
      </p:sp>
      <p:sp>
        <p:nvSpPr>
          <p:cNvPr id="9" name="TextBox 8">
            <a:extLst>
              <a:ext uri="{FF2B5EF4-FFF2-40B4-BE49-F238E27FC236}">
                <a16:creationId xmlns:a16="http://schemas.microsoft.com/office/drawing/2014/main" xmlns="" id="{9E797B28-9480-7BFE-697A-2CD0BE6231F8}"/>
              </a:ext>
            </a:extLst>
          </p:cNvPr>
          <p:cNvSpPr txBox="1"/>
          <p:nvPr/>
        </p:nvSpPr>
        <p:spPr>
          <a:xfrm>
            <a:off x="5470790" y="2014097"/>
            <a:ext cx="2829807" cy="923330"/>
          </a:xfrm>
          <a:prstGeom prst="rect">
            <a:avLst/>
          </a:prstGeom>
          <a:solidFill>
            <a:schemeClr val="accent4">
              <a:lumMod val="20000"/>
              <a:lumOff val="80000"/>
            </a:schemeClr>
          </a:solidFill>
          <a:ln w="28575">
            <a:solidFill>
              <a:schemeClr val="accent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Ø"/>
            </a:pPr>
            <a:r>
              <a:rPr lang="en-US" dirty="0">
                <a:ea typeface="Calibri" panose="020F0502020204030204"/>
                <a:cs typeface="Calibri" panose="020F0502020204030204"/>
              </a:rPr>
              <a:t>Extraction from core list</a:t>
            </a:r>
          </a:p>
          <a:p>
            <a:pPr marL="742950" lvl="1" indent="-285750">
              <a:buFont typeface="Arial,Sans-Serif"/>
              <a:buChar char="•"/>
            </a:pPr>
            <a:r>
              <a:rPr lang="en-US" dirty="0">
                <a:ea typeface="Calibri" panose="020F0502020204030204"/>
                <a:cs typeface="Calibri" panose="020F0502020204030204"/>
              </a:rPr>
              <a:t>Porosity</a:t>
            </a:r>
          </a:p>
          <a:p>
            <a:pPr marL="742950" lvl="1" indent="-285750">
              <a:buFont typeface="Arial,Sans-Serif"/>
              <a:buChar char="•"/>
            </a:pPr>
            <a:r>
              <a:rPr lang="en-US" dirty="0">
                <a:ea typeface="Calibri" panose="020F0502020204030204"/>
                <a:cs typeface="Calibri" panose="020F0502020204030204"/>
              </a:rPr>
              <a:t>Permeability (Air)</a:t>
            </a:r>
          </a:p>
        </p:txBody>
      </p:sp>
      <p:sp>
        <p:nvSpPr>
          <p:cNvPr id="11" name="TextBox 10">
            <a:extLst>
              <a:ext uri="{FF2B5EF4-FFF2-40B4-BE49-F238E27FC236}">
                <a16:creationId xmlns:a16="http://schemas.microsoft.com/office/drawing/2014/main" xmlns="" id="{7A9C73AB-D9F3-5967-2258-00E13760E946}"/>
              </a:ext>
            </a:extLst>
          </p:cNvPr>
          <p:cNvSpPr txBox="1"/>
          <p:nvPr/>
        </p:nvSpPr>
        <p:spPr>
          <a:xfrm>
            <a:off x="5470789" y="3141991"/>
            <a:ext cx="2829807" cy="379402"/>
          </a:xfrm>
          <a:prstGeom prst="rect">
            <a:avLst/>
          </a:prstGeom>
          <a:solidFill>
            <a:schemeClr val="accent4">
              <a:lumMod val="20000"/>
              <a:lumOff val="80000"/>
            </a:schemeClr>
          </a:solidFill>
          <a:ln w="28575">
            <a:solidFill>
              <a:schemeClr val="accent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Ø"/>
            </a:pPr>
            <a:r>
              <a:rPr lang="en-US" dirty="0">
                <a:ea typeface="Calibri" panose="020F0502020204030204"/>
                <a:cs typeface="Calibri" panose="020F0502020204030204"/>
              </a:rPr>
              <a:t>Sorting depth wise</a:t>
            </a:r>
            <a:endParaRPr lang="en-US" dirty="0"/>
          </a:p>
        </p:txBody>
      </p:sp>
      <p:sp>
        <p:nvSpPr>
          <p:cNvPr id="13" name="TextBox 12">
            <a:extLst>
              <a:ext uri="{FF2B5EF4-FFF2-40B4-BE49-F238E27FC236}">
                <a16:creationId xmlns:a16="http://schemas.microsoft.com/office/drawing/2014/main" xmlns="" id="{B43D9D53-93B7-5F48-47F4-6196D8FACDF1}"/>
              </a:ext>
            </a:extLst>
          </p:cNvPr>
          <p:cNvSpPr txBox="1"/>
          <p:nvPr/>
        </p:nvSpPr>
        <p:spPr>
          <a:xfrm>
            <a:off x="5470788" y="3705937"/>
            <a:ext cx="2829807" cy="379402"/>
          </a:xfrm>
          <a:prstGeom prst="rect">
            <a:avLst/>
          </a:prstGeom>
          <a:solidFill>
            <a:schemeClr val="accent4">
              <a:lumMod val="20000"/>
              <a:lumOff val="80000"/>
            </a:schemeClr>
          </a:solidFill>
          <a:ln w="28575">
            <a:solidFill>
              <a:schemeClr val="accent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Ø"/>
            </a:pPr>
            <a:r>
              <a:rPr lang="en-US" dirty="0">
                <a:ea typeface="Calibri" panose="020F0502020204030204"/>
                <a:cs typeface="Calibri" panose="020F0502020204030204"/>
              </a:rPr>
              <a:t>Nan value removal</a:t>
            </a:r>
            <a:endParaRPr lang="en-US" dirty="0"/>
          </a:p>
        </p:txBody>
      </p:sp>
      <p:sp>
        <p:nvSpPr>
          <p:cNvPr id="15" name="TextBox 14">
            <a:extLst>
              <a:ext uri="{FF2B5EF4-FFF2-40B4-BE49-F238E27FC236}">
                <a16:creationId xmlns:a16="http://schemas.microsoft.com/office/drawing/2014/main" xmlns="" id="{2101F01F-7CA8-41B7-03E0-6E98C492973F}"/>
              </a:ext>
            </a:extLst>
          </p:cNvPr>
          <p:cNvSpPr txBox="1"/>
          <p:nvPr/>
        </p:nvSpPr>
        <p:spPr>
          <a:xfrm>
            <a:off x="5470787" y="4330306"/>
            <a:ext cx="2829808" cy="379402"/>
          </a:xfrm>
          <a:prstGeom prst="rect">
            <a:avLst/>
          </a:prstGeom>
          <a:solidFill>
            <a:schemeClr val="accent4">
              <a:lumMod val="20000"/>
              <a:lumOff val="80000"/>
            </a:schemeClr>
          </a:solidFill>
          <a:ln w="28575">
            <a:solidFill>
              <a:schemeClr val="accent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Ø"/>
            </a:pPr>
            <a:r>
              <a:rPr lang="en-US" dirty="0">
                <a:ea typeface="Calibri" panose="020F0502020204030204"/>
                <a:cs typeface="Calibri" panose="020F0502020204030204"/>
              </a:rPr>
              <a:t>Plot</a:t>
            </a:r>
            <a:endParaRPr lang="en-US" dirty="0"/>
          </a:p>
        </p:txBody>
      </p:sp>
      <p:sp>
        <p:nvSpPr>
          <p:cNvPr id="17" name="TextBox 16">
            <a:extLst>
              <a:ext uri="{FF2B5EF4-FFF2-40B4-BE49-F238E27FC236}">
                <a16:creationId xmlns:a16="http://schemas.microsoft.com/office/drawing/2014/main" xmlns="" id="{0AA6A666-4D0A-B28A-EE8C-FFB95CFC4EDC}"/>
              </a:ext>
            </a:extLst>
          </p:cNvPr>
          <p:cNvSpPr txBox="1"/>
          <p:nvPr/>
        </p:nvSpPr>
        <p:spPr>
          <a:xfrm>
            <a:off x="5470786" y="4914393"/>
            <a:ext cx="2829806" cy="646331"/>
          </a:xfrm>
          <a:prstGeom prst="rect">
            <a:avLst/>
          </a:prstGeom>
          <a:solidFill>
            <a:schemeClr val="accent4">
              <a:lumMod val="20000"/>
              <a:lumOff val="80000"/>
            </a:schemeClr>
          </a:solidFill>
          <a:ln w="28575">
            <a:solidFill>
              <a:schemeClr val="accent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Ø"/>
            </a:pPr>
            <a:r>
              <a:rPr lang="en-US" dirty="0">
                <a:ea typeface="Calibri" panose="020F0502020204030204"/>
                <a:cs typeface="Calibri" panose="020F0502020204030204"/>
              </a:rPr>
              <a:t>Log plot usage to capture the  variations</a:t>
            </a:r>
          </a:p>
        </p:txBody>
      </p:sp>
    </p:spTree>
    <p:extLst>
      <p:ext uri="{BB962C8B-B14F-4D97-AF65-F5344CB8AC3E}">
        <p14:creationId xmlns:p14="http://schemas.microsoft.com/office/powerpoint/2010/main" val="54668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8" grpId="0"/>
      <p:bldP spid="9" grpId="0" animBg="1"/>
      <p:bldP spid="11" grpId="0" animBg="1"/>
      <p:bldP spid="13" grpId="0" animBg="1"/>
      <p:bldP spid="15"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CCEA818A-2D3A-9769-EEA0-D187C23E1307}"/>
              </a:ext>
            </a:extLst>
          </p:cNvPr>
          <p:cNvSpPr/>
          <p:nvPr/>
        </p:nvSpPr>
        <p:spPr>
          <a:xfrm>
            <a:off x="0" y="6536790"/>
            <a:ext cx="9144000" cy="34934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a:t>  </a:t>
            </a:r>
          </a:p>
        </p:txBody>
      </p:sp>
      <p:sp>
        <p:nvSpPr>
          <p:cNvPr id="3" name="Rectangle 2">
            <a:extLst>
              <a:ext uri="{FF2B5EF4-FFF2-40B4-BE49-F238E27FC236}">
                <a16:creationId xmlns:a16="http://schemas.microsoft.com/office/drawing/2014/main" xmlns="" id="{59A4E01A-0347-B2FE-5B05-13975A9FA81F}"/>
              </a:ext>
            </a:extLst>
          </p:cNvPr>
          <p:cNvSpPr/>
          <p:nvPr/>
        </p:nvSpPr>
        <p:spPr>
          <a:xfrm>
            <a:off x="0" y="0"/>
            <a:ext cx="9144000" cy="527983"/>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50" b="1">
                <a:solidFill>
                  <a:schemeClr val="bg1"/>
                </a:solidFill>
                <a:latin typeface="Times New Roman" panose="02020603050405020304" pitchFamily="18" charset="0"/>
                <a:cs typeface="Times New Roman" panose="02020603050405020304" pitchFamily="18" charset="0"/>
              </a:rPr>
              <a:t>Total Porosity Optimization &amp; Calibration	  Water Saturation Calculation	NTG Estimation	Porosity-permeability Relationship</a:t>
            </a:r>
          </a:p>
        </p:txBody>
      </p:sp>
      <p:sp>
        <p:nvSpPr>
          <p:cNvPr id="7" name="Rectangle 6">
            <a:extLst>
              <a:ext uri="{FF2B5EF4-FFF2-40B4-BE49-F238E27FC236}">
                <a16:creationId xmlns:a16="http://schemas.microsoft.com/office/drawing/2014/main" xmlns="" id="{E2EF7622-6F3C-8E67-25E9-55729A70657C}"/>
              </a:ext>
            </a:extLst>
          </p:cNvPr>
          <p:cNvSpPr/>
          <p:nvPr/>
        </p:nvSpPr>
        <p:spPr>
          <a:xfrm>
            <a:off x="0" y="0"/>
            <a:ext cx="6519333" cy="527983"/>
          </a:xfrm>
          <a:prstGeom prst="rect">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a:extLst>
              <a:ext uri="{FF2B5EF4-FFF2-40B4-BE49-F238E27FC236}">
                <a16:creationId xmlns:a16="http://schemas.microsoft.com/office/drawing/2014/main" xmlns="" id="{E10223FC-BDF2-D11D-3778-F3828F476E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894" r="195" b="-177"/>
          <a:stretch/>
        </p:blipFill>
        <p:spPr bwMode="auto">
          <a:xfrm>
            <a:off x="3721374" y="836846"/>
            <a:ext cx="5001767" cy="499219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graph with green dots&#10;&#10;Description automatically generated">
            <a:extLst>
              <a:ext uri="{FF2B5EF4-FFF2-40B4-BE49-F238E27FC236}">
                <a16:creationId xmlns:a16="http://schemas.microsoft.com/office/drawing/2014/main" xmlns="" id="{4B5D9EA3-0CED-89D3-0F4A-71E976279B0D}"/>
              </a:ext>
            </a:extLst>
          </p:cNvPr>
          <p:cNvPicPr>
            <a:picLocks noChangeAspect="1"/>
          </p:cNvPicPr>
          <p:nvPr/>
        </p:nvPicPr>
        <p:blipFill>
          <a:blip r:embed="rId3"/>
          <a:stretch>
            <a:fillRect/>
          </a:stretch>
        </p:blipFill>
        <p:spPr>
          <a:xfrm>
            <a:off x="49337" y="683250"/>
            <a:ext cx="3315984" cy="3329302"/>
          </a:xfrm>
          <a:prstGeom prst="rect">
            <a:avLst/>
          </a:prstGeom>
        </p:spPr>
      </p:pic>
      <p:sp>
        <p:nvSpPr>
          <p:cNvPr id="6" name="TextBox 5">
            <a:extLst>
              <a:ext uri="{FF2B5EF4-FFF2-40B4-BE49-F238E27FC236}">
                <a16:creationId xmlns:a16="http://schemas.microsoft.com/office/drawing/2014/main" xmlns="" id="{6D7624B6-7F2A-FD85-B91E-448A0AF8BABF}"/>
              </a:ext>
            </a:extLst>
          </p:cNvPr>
          <p:cNvSpPr txBox="1"/>
          <p:nvPr/>
        </p:nvSpPr>
        <p:spPr>
          <a:xfrm>
            <a:off x="375125" y="4169181"/>
            <a:ext cx="2829807" cy="369332"/>
          </a:xfrm>
          <a:prstGeom prst="rect">
            <a:avLst/>
          </a:prstGeom>
          <a:solidFill>
            <a:schemeClr val="accent4">
              <a:lumMod val="20000"/>
              <a:lumOff val="80000"/>
            </a:schemeClr>
          </a:solidFill>
          <a:ln w="28575">
            <a:solidFill>
              <a:schemeClr val="accent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Ø"/>
            </a:pPr>
            <a:r>
              <a:rPr lang="en-US" dirty="0">
                <a:ea typeface="Calibri"/>
                <a:cs typeface="Calibri"/>
              </a:rPr>
              <a:t>Homogenous Formation</a:t>
            </a:r>
          </a:p>
        </p:txBody>
      </p:sp>
      <p:sp>
        <p:nvSpPr>
          <p:cNvPr id="9" name="TextBox 8">
            <a:extLst>
              <a:ext uri="{FF2B5EF4-FFF2-40B4-BE49-F238E27FC236}">
                <a16:creationId xmlns:a16="http://schemas.microsoft.com/office/drawing/2014/main" xmlns="" id="{A2C90581-CCE4-5071-A09A-66225E4DBFA6}"/>
              </a:ext>
            </a:extLst>
          </p:cNvPr>
          <p:cNvSpPr txBox="1"/>
          <p:nvPr/>
        </p:nvSpPr>
        <p:spPr>
          <a:xfrm>
            <a:off x="376468" y="4774752"/>
            <a:ext cx="2829807" cy="369332"/>
          </a:xfrm>
          <a:prstGeom prst="rect">
            <a:avLst/>
          </a:prstGeom>
          <a:solidFill>
            <a:schemeClr val="accent4">
              <a:lumMod val="20000"/>
              <a:lumOff val="80000"/>
            </a:schemeClr>
          </a:solidFill>
          <a:ln w="28575">
            <a:solidFill>
              <a:schemeClr val="accent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Ø"/>
            </a:pPr>
            <a:r>
              <a:rPr lang="en-US" dirty="0">
                <a:ea typeface="Calibri"/>
                <a:cs typeface="Calibri"/>
              </a:rPr>
              <a:t>Linear best fit line</a:t>
            </a:r>
          </a:p>
        </p:txBody>
      </p:sp>
      <p:sp>
        <p:nvSpPr>
          <p:cNvPr id="11" name="TextBox 10">
            <a:extLst>
              <a:ext uri="{FF2B5EF4-FFF2-40B4-BE49-F238E27FC236}">
                <a16:creationId xmlns:a16="http://schemas.microsoft.com/office/drawing/2014/main" xmlns="" id="{EC5E3C32-4A92-D252-689E-1D8F8288C58D}"/>
              </a:ext>
            </a:extLst>
          </p:cNvPr>
          <p:cNvSpPr txBox="1"/>
          <p:nvPr/>
        </p:nvSpPr>
        <p:spPr>
          <a:xfrm>
            <a:off x="377811" y="5370254"/>
            <a:ext cx="2829807" cy="646331"/>
          </a:xfrm>
          <a:prstGeom prst="rect">
            <a:avLst/>
          </a:prstGeom>
          <a:solidFill>
            <a:schemeClr val="accent4">
              <a:lumMod val="20000"/>
              <a:lumOff val="80000"/>
            </a:schemeClr>
          </a:solidFill>
          <a:ln w="28575">
            <a:solidFill>
              <a:schemeClr val="accent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Ø"/>
            </a:pPr>
            <a:r>
              <a:rPr lang="en-US" dirty="0">
                <a:ea typeface="Calibri"/>
                <a:cs typeface="Calibri"/>
              </a:rPr>
              <a:t>Slope = 65.33</a:t>
            </a:r>
          </a:p>
          <a:p>
            <a:pPr marL="285750" indent="-285750">
              <a:buFont typeface="Wingdings" panose="05000000000000000000" pitchFamily="2" charset="2"/>
              <a:buChar char="Ø"/>
            </a:pPr>
            <a:r>
              <a:rPr lang="en-US" dirty="0">
                <a:ea typeface="Calibri"/>
                <a:cs typeface="Calibri"/>
              </a:rPr>
              <a:t>Intercept = -7.67</a:t>
            </a:r>
          </a:p>
        </p:txBody>
      </p:sp>
      <p:sp>
        <p:nvSpPr>
          <p:cNvPr id="12" name="Rectangle: Rounded Corners 11">
            <a:extLst>
              <a:ext uri="{FF2B5EF4-FFF2-40B4-BE49-F238E27FC236}">
                <a16:creationId xmlns:a16="http://schemas.microsoft.com/office/drawing/2014/main" xmlns="" id="{3B916150-95BD-5165-C4FE-137A17711A29}"/>
              </a:ext>
            </a:extLst>
          </p:cNvPr>
          <p:cNvSpPr/>
          <p:nvPr/>
        </p:nvSpPr>
        <p:spPr>
          <a:xfrm>
            <a:off x="4217015" y="1246222"/>
            <a:ext cx="3303118" cy="231621"/>
          </a:xfrm>
          <a:prstGeom prst="round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518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CCEA818A-2D3A-9769-EEA0-D187C23E1307}"/>
              </a:ext>
            </a:extLst>
          </p:cNvPr>
          <p:cNvSpPr/>
          <p:nvPr/>
        </p:nvSpPr>
        <p:spPr>
          <a:xfrm>
            <a:off x="0" y="6536790"/>
            <a:ext cx="9144000" cy="34934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a:t>  </a:t>
            </a:r>
          </a:p>
        </p:txBody>
      </p:sp>
      <p:sp>
        <p:nvSpPr>
          <p:cNvPr id="3" name="Rectangle 2">
            <a:extLst>
              <a:ext uri="{FF2B5EF4-FFF2-40B4-BE49-F238E27FC236}">
                <a16:creationId xmlns:a16="http://schemas.microsoft.com/office/drawing/2014/main" xmlns="" id="{59A4E01A-0347-B2FE-5B05-13975A9FA81F}"/>
              </a:ext>
            </a:extLst>
          </p:cNvPr>
          <p:cNvSpPr/>
          <p:nvPr/>
        </p:nvSpPr>
        <p:spPr>
          <a:xfrm>
            <a:off x="0" y="0"/>
            <a:ext cx="9144000" cy="527983"/>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a:solidFill>
                  <a:schemeClr val="bg1"/>
                </a:solidFill>
                <a:latin typeface="Times New Roman" panose="02020603050405020304" pitchFamily="18" charset="0"/>
                <a:cs typeface="Times New Roman" panose="02020603050405020304" pitchFamily="18" charset="0"/>
              </a:rPr>
              <a:t>Total Porosity Optimization &amp; Calibration	  Water Saturation Calculation	NTG Estimation	Porosity-permeability Relationship</a:t>
            </a:r>
          </a:p>
        </p:txBody>
      </p:sp>
      <p:sp>
        <p:nvSpPr>
          <p:cNvPr id="7" name="Rectangle 6">
            <a:extLst>
              <a:ext uri="{FF2B5EF4-FFF2-40B4-BE49-F238E27FC236}">
                <a16:creationId xmlns:a16="http://schemas.microsoft.com/office/drawing/2014/main" xmlns="" id="{E2EF7622-6F3C-8E67-25E9-55729A70657C}"/>
              </a:ext>
            </a:extLst>
          </p:cNvPr>
          <p:cNvSpPr/>
          <p:nvPr/>
        </p:nvSpPr>
        <p:spPr>
          <a:xfrm>
            <a:off x="0" y="0"/>
            <a:ext cx="6519333" cy="527983"/>
          </a:xfrm>
          <a:prstGeom prst="rect">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4" name="Picture 2">
            <a:extLst>
              <a:ext uri="{FF2B5EF4-FFF2-40B4-BE49-F238E27FC236}">
                <a16:creationId xmlns:a16="http://schemas.microsoft.com/office/drawing/2014/main" xmlns="" id="{FE8B6203-A073-F1B2-D6CE-1FA718C397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18" t="19258" b="950"/>
          <a:stretch/>
        </p:blipFill>
        <p:spPr bwMode="auto">
          <a:xfrm>
            <a:off x="5751041" y="829062"/>
            <a:ext cx="3102390" cy="57022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2BA50CB9-598E-A427-2138-760824947772}"/>
              </a:ext>
            </a:extLst>
          </p:cNvPr>
          <p:cNvSpPr txBox="1"/>
          <p:nvPr/>
        </p:nvSpPr>
        <p:spPr>
          <a:xfrm>
            <a:off x="7112000" y="1612900"/>
            <a:ext cx="1625600" cy="463550"/>
          </a:xfrm>
          <a:prstGeom prst="rect">
            <a:avLst/>
          </a:prstGeom>
          <a:noFill/>
        </p:spPr>
        <p:txBody>
          <a:bodyPr wrap="square" rtlCol="0">
            <a:spAutoFit/>
          </a:bodyPr>
          <a:lstStyle/>
          <a:p>
            <a:endParaRPr lang="en-IN"/>
          </a:p>
        </p:txBody>
      </p:sp>
      <p:sp>
        <p:nvSpPr>
          <p:cNvPr id="4" name="TextBox 3">
            <a:extLst>
              <a:ext uri="{FF2B5EF4-FFF2-40B4-BE49-F238E27FC236}">
                <a16:creationId xmlns:a16="http://schemas.microsoft.com/office/drawing/2014/main" xmlns="" id="{FF32A41D-F4E7-0E3A-90A6-4E9D5C84AE72}"/>
              </a:ext>
            </a:extLst>
          </p:cNvPr>
          <p:cNvSpPr txBox="1"/>
          <p:nvPr/>
        </p:nvSpPr>
        <p:spPr>
          <a:xfrm>
            <a:off x="7069649" y="1581247"/>
            <a:ext cx="1625600" cy="463550"/>
          </a:xfrm>
          <a:prstGeom prst="rect">
            <a:avLst/>
          </a:prstGeom>
          <a:noFill/>
        </p:spPr>
        <p:txBody>
          <a:bodyPr wrap="square" rtlCol="0">
            <a:spAutoFit/>
          </a:bodyPr>
          <a:lstStyle/>
          <a:p>
            <a:endParaRPr lang="en-IN"/>
          </a:p>
        </p:txBody>
      </p:sp>
      <p:sp>
        <p:nvSpPr>
          <p:cNvPr id="6" name="TextBox 5">
            <a:extLst>
              <a:ext uri="{FF2B5EF4-FFF2-40B4-BE49-F238E27FC236}">
                <a16:creationId xmlns:a16="http://schemas.microsoft.com/office/drawing/2014/main" xmlns="" id="{1462285E-36DF-1D06-0839-D8843B42F839}"/>
              </a:ext>
            </a:extLst>
          </p:cNvPr>
          <p:cNvSpPr txBox="1"/>
          <p:nvPr/>
        </p:nvSpPr>
        <p:spPr>
          <a:xfrm>
            <a:off x="7222049" y="1733647"/>
            <a:ext cx="1625600" cy="463550"/>
          </a:xfrm>
          <a:prstGeom prst="rect">
            <a:avLst/>
          </a:prstGeom>
          <a:noFill/>
        </p:spPr>
        <p:txBody>
          <a:bodyPr wrap="square" rtlCol="0">
            <a:spAutoFit/>
          </a:bodyPr>
          <a:lstStyle/>
          <a:p>
            <a:endParaRPr lang="en-IN"/>
          </a:p>
        </p:txBody>
      </p:sp>
      <p:sp>
        <p:nvSpPr>
          <p:cNvPr id="8" name="TextBox 7">
            <a:extLst>
              <a:ext uri="{FF2B5EF4-FFF2-40B4-BE49-F238E27FC236}">
                <a16:creationId xmlns:a16="http://schemas.microsoft.com/office/drawing/2014/main" xmlns="" id="{EEB34951-E135-101D-37B1-E6273D743DD3}"/>
              </a:ext>
            </a:extLst>
          </p:cNvPr>
          <p:cNvSpPr txBox="1"/>
          <p:nvPr/>
        </p:nvSpPr>
        <p:spPr>
          <a:xfrm>
            <a:off x="6943588" y="1371843"/>
            <a:ext cx="1625600" cy="463550"/>
          </a:xfrm>
          <a:prstGeom prst="rect">
            <a:avLst/>
          </a:prstGeom>
          <a:noFill/>
        </p:spPr>
        <p:txBody>
          <a:bodyPr wrap="square" rtlCol="0">
            <a:spAutoFit/>
          </a:bodyPr>
          <a:lstStyle/>
          <a:p>
            <a:endParaRPr lang="en-IN"/>
          </a:p>
        </p:txBody>
      </p:sp>
      <p:sp>
        <p:nvSpPr>
          <p:cNvPr id="9" name="TextBox 8">
            <a:extLst>
              <a:ext uri="{FF2B5EF4-FFF2-40B4-BE49-F238E27FC236}">
                <a16:creationId xmlns:a16="http://schemas.microsoft.com/office/drawing/2014/main" xmlns="" id="{BE5A912B-AFD6-C37B-DFB6-B6E3FA2A3559}"/>
              </a:ext>
            </a:extLst>
          </p:cNvPr>
          <p:cNvSpPr txBox="1"/>
          <p:nvPr/>
        </p:nvSpPr>
        <p:spPr>
          <a:xfrm>
            <a:off x="5572884" y="591251"/>
            <a:ext cx="2080153" cy="307777"/>
          </a:xfrm>
          <a:prstGeom prst="rect">
            <a:avLst/>
          </a:prstGeom>
          <a:noFill/>
        </p:spPr>
        <p:txBody>
          <a:bodyPr wrap="square" lIns="91440" tIns="45720" rIns="91440" bIns="45720" rtlCol="0" anchor="t">
            <a:spAutoFit/>
          </a:bodyPr>
          <a:lstStyle/>
          <a:p>
            <a:r>
              <a:rPr lang="en-IN" sz="1400"/>
              <a:t>Optimized Permeability</a:t>
            </a:r>
          </a:p>
        </p:txBody>
      </p:sp>
      <p:sp>
        <p:nvSpPr>
          <p:cNvPr id="10" name="TextBox 9">
            <a:extLst>
              <a:ext uri="{FF2B5EF4-FFF2-40B4-BE49-F238E27FC236}">
                <a16:creationId xmlns:a16="http://schemas.microsoft.com/office/drawing/2014/main" xmlns="" id="{7DA3DCDE-3F15-5A83-2EA8-39A847016A25}"/>
              </a:ext>
            </a:extLst>
          </p:cNvPr>
          <p:cNvSpPr txBox="1"/>
          <p:nvPr/>
        </p:nvSpPr>
        <p:spPr>
          <a:xfrm>
            <a:off x="7381441" y="588644"/>
            <a:ext cx="2044701" cy="307777"/>
          </a:xfrm>
          <a:prstGeom prst="rect">
            <a:avLst/>
          </a:prstGeom>
          <a:noFill/>
        </p:spPr>
        <p:txBody>
          <a:bodyPr wrap="square" lIns="91440" tIns="45720" rIns="91440" bIns="45720" rtlCol="0" anchor="t">
            <a:spAutoFit/>
          </a:bodyPr>
          <a:lstStyle/>
          <a:p>
            <a:r>
              <a:rPr lang="en-IN" sz="1400"/>
              <a:t>CMR Permeability</a:t>
            </a:r>
          </a:p>
        </p:txBody>
      </p:sp>
      <p:sp>
        <p:nvSpPr>
          <p:cNvPr id="12" name="TextBox 11">
            <a:extLst>
              <a:ext uri="{FF2B5EF4-FFF2-40B4-BE49-F238E27FC236}">
                <a16:creationId xmlns:a16="http://schemas.microsoft.com/office/drawing/2014/main" xmlns="" id="{FB8B408B-5832-67DB-31DD-6911494BD2CE}"/>
              </a:ext>
            </a:extLst>
          </p:cNvPr>
          <p:cNvSpPr txBox="1"/>
          <p:nvPr/>
        </p:nvSpPr>
        <p:spPr>
          <a:xfrm>
            <a:off x="5254994" y="837464"/>
            <a:ext cx="743484" cy="307777"/>
          </a:xfrm>
          <a:prstGeom prst="rect">
            <a:avLst/>
          </a:prstGeom>
          <a:noFill/>
        </p:spPr>
        <p:txBody>
          <a:bodyPr wrap="square" rtlCol="0">
            <a:spAutoFit/>
          </a:bodyPr>
          <a:lstStyle/>
          <a:p>
            <a:r>
              <a:rPr lang="en-US" sz="1400" b="1"/>
              <a:t>3900</a:t>
            </a:r>
          </a:p>
        </p:txBody>
      </p:sp>
      <p:sp>
        <p:nvSpPr>
          <p:cNvPr id="14" name="TextBox 13">
            <a:extLst>
              <a:ext uri="{FF2B5EF4-FFF2-40B4-BE49-F238E27FC236}">
                <a16:creationId xmlns:a16="http://schemas.microsoft.com/office/drawing/2014/main" xmlns="" id="{62498641-C8DC-443B-BC03-252EEF1BC334}"/>
              </a:ext>
            </a:extLst>
          </p:cNvPr>
          <p:cNvSpPr txBox="1"/>
          <p:nvPr/>
        </p:nvSpPr>
        <p:spPr>
          <a:xfrm>
            <a:off x="5253776" y="1747796"/>
            <a:ext cx="743484" cy="307777"/>
          </a:xfrm>
          <a:prstGeom prst="rect">
            <a:avLst/>
          </a:prstGeom>
          <a:noFill/>
        </p:spPr>
        <p:txBody>
          <a:bodyPr wrap="square" rtlCol="0">
            <a:spAutoFit/>
          </a:bodyPr>
          <a:lstStyle/>
          <a:p>
            <a:r>
              <a:rPr lang="en-US" sz="1400" b="1"/>
              <a:t>3950</a:t>
            </a:r>
          </a:p>
        </p:txBody>
      </p:sp>
      <p:sp>
        <p:nvSpPr>
          <p:cNvPr id="16" name="TextBox 15">
            <a:extLst>
              <a:ext uri="{FF2B5EF4-FFF2-40B4-BE49-F238E27FC236}">
                <a16:creationId xmlns:a16="http://schemas.microsoft.com/office/drawing/2014/main" xmlns="" id="{E8531260-E1D9-FE44-77BB-C9D56F37F095}"/>
              </a:ext>
            </a:extLst>
          </p:cNvPr>
          <p:cNvSpPr txBox="1"/>
          <p:nvPr/>
        </p:nvSpPr>
        <p:spPr>
          <a:xfrm>
            <a:off x="5253027" y="2666694"/>
            <a:ext cx="743484" cy="307777"/>
          </a:xfrm>
          <a:prstGeom prst="rect">
            <a:avLst/>
          </a:prstGeom>
          <a:noFill/>
        </p:spPr>
        <p:txBody>
          <a:bodyPr wrap="square" rtlCol="0">
            <a:spAutoFit/>
          </a:bodyPr>
          <a:lstStyle/>
          <a:p>
            <a:r>
              <a:rPr lang="en-US" sz="1400" b="1"/>
              <a:t>4000</a:t>
            </a:r>
          </a:p>
        </p:txBody>
      </p:sp>
      <p:sp>
        <p:nvSpPr>
          <p:cNvPr id="18" name="TextBox 17">
            <a:extLst>
              <a:ext uri="{FF2B5EF4-FFF2-40B4-BE49-F238E27FC236}">
                <a16:creationId xmlns:a16="http://schemas.microsoft.com/office/drawing/2014/main" xmlns="" id="{E0301089-E7F6-0E0B-B676-3722AA597845}"/>
              </a:ext>
            </a:extLst>
          </p:cNvPr>
          <p:cNvSpPr txBox="1"/>
          <p:nvPr/>
        </p:nvSpPr>
        <p:spPr>
          <a:xfrm>
            <a:off x="5240863" y="3585076"/>
            <a:ext cx="743484" cy="307777"/>
          </a:xfrm>
          <a:prstGeom prst="rect">
            <a:avLst/>
          </a:prstGeom>
          <a:noFill/>
        </p:spPr>
        <p:txBody>
          <a:bodyPr wrap="square" rtlCol="0">
            <a:spAutoFit/>
          </a:bodyPr>
          <a:lstStyle/>
          <a:p>
            <a:r>
              <a:rPr lang="en-US" sz="1400" b="1"/>
              <a:t>4050</a:t>
            </a:r>
          </a:p>
        </p:txBody>
      </p:sp>
      <p:sp>
        <p:nvSpPr>
          <p:cNvPr id="20" name="TextBox 19">
            <a:extLst>
              <a:ext uri="{FF2B5EF4-FFF2-40B4-BE49-F238E27FC236}">
                <a16:creationId xmlns:a16="http://schemas.microsoft.com/office/drawing/2014/main" xmlns="" id="{6C7B631B-76A8-6BF4-D3AC-02F3A13F11EA}"/>
              </a:ext>
            </a:extLst>
          </p:cNvPr>
          <p:cNvSpPr txBox="1"/>
          <p:nvPr/>
        </p:nvSpPr>
        <p:spPr>
          <a:xfrm>
            <a:off x="5275135" y="4489352"/>
            <a:ext cx="743484" cy="307777"/>
          </a:xfrm>
          <a:prstGeom prst="rect">
            <a:avLst/>
          </a:prstGeom>
          <a:noFill/>
        </p:spPr>
        <p:txBody>
          <a:bodyPr wrap="square" rtlCol="0">
            <a:spAutoFit/>
          </a:bodyPr>
          <a:lstStyle/>
          <a:p>
            <a:r>
              <a:rPr lang="en-US" sz="1400" b="1"/>
              <a:t>4100</a:t>
            </a:r>
          </a:p>
        </p:txBody>
      </p:sp>
      <p:sp>
        <p:nvSpPr>
          <p:cNvPr id="22" name="TextBox 21">
            <a:extLst>
              <a:ext uri="{FF2B5EF4-FFF2-40B4-BE49-F238E27FC236}">
                <a16:creationId xmlns:a16="http://schemas.microsoft.com/office/drawing/2014/main" xmlns="" id="{B762C321-8484-760A-D7F0-68F270C19C7E}"/>
              </a:ext>
            </a:extLst>
          </p:cNvPr>
          <p:cNvSpPr txBox="1"/>
          <p:nvPr/>
        </p:nvSpPr>
        <p:spPr>
          <a:xfrm>
            <a:off x="5273917" y="5412250"/>
            <a:ext cx="743484" cy="307777"/>
          </a:xfrm>
          <a:prstGeom prst="rect">
            <a:avLst/>
          </a:prstGeom>
          <a:noFill/>
        </p:spPr>
        <p:txBody>
          <a:bodyPr wrap="square" rtlCol="0">
            <a:spAutoFit/>
          </a:bodyPr>
          <a:lstStyle/>
          <a:p>
            <a:r>
              <a:rPr lang="en-US" sz="1400" b="1"/>
              <a:t>4150</a:t>
            </a:r>
          </a:p>
        </p:txBody>
      </p:sp>
      <p:sp>
        <p:nvSpPr>
          <p:cNvPr id="24" name="TextBox 23">
            <a:extLst>
              <a:ext uri="{FF2B5EF4-FFF2-40B4-BE49-F238E27FC236}">
                <a16:creationId xmlns:a16="http://schemas.microsoft.com/office/drawing/2014/main" xmlns="" id="{3FA550E9-3BEF-EB2C-5809-4FE9B5E2BFFE}"/>
              </a:ext>
            </a:extLst>
          </p:cNvPr>
          <p:cNvSpPr txBox="1"/>
          <p:nvPr/>
        </p:nvSpPr>
        <p:spPr>
          <a:xfrm>
            <a:off x="5253027" y="6235960"/>
            <a:ext cx="1319913" cy="307777"/>
          </a:xfrm>
          <a:prstGeom prst="rect">
            <a:avLst/>
          </a:prstGeom>
          <a:noFill/>
        </p:spPr>
        <p:txBody>
          <a:bodyPr wrap="square" rtlCol="0">
            <a:spAutoFit/>
          </a:bodyPr>
          <a:lstStyle/>
          <a:p>
            <a:r>
              <a:rPr lang="en-US" sz="1400" b="1"/>
              <a:t>4200</a:t>
            </a:r>
          </a:p>
        </p:txBody>
      </p:sp>
      <p:sp>
        <p:nvSpPr>
          <p:cNvPr id="25" name="TextBox 24">
            <a:extLst>
              <a:ext uri="{FF2B5EF4-FFF2-40B4-BE49-F238E27FC236}">
                <a16:creationId xmlns:a16="http://schemas.microsoft.com/office/drawing/2014/main" xmlns="" id="{003AA86C-E54F-2C1D-DF41-29896CDC2A22}"/>
              </a:ext>
            </a:extLst>
          </p:cNvPr>
          <p:cNvSpPr txBox="1"/>
          <p:nvPr/>
        </p:nvSpPr>
        <p:spPr>
          <a:xfrm>
            <a:off x="541287" y="1691842"/>
            <a:ext cx="4405835" cy="3477875"/>
          </a:xfrm>
          <a:prstGeom prst="rect">
            <a:avLst/>
          </a:prstGeom>
          <a:solidFill>
            <a:schemeClr val="accent6">
              <a:lumMod val="20000"/>
              <a:lumOff val="80000"/>
            </a:schemeClr>
          </a:solidFill>
          <a:ln w="28575">
            <a:solidFill>
              <a:schemeClr val="accent6">
                <a:lumMod val="5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000">
                <a:ea typeface="Calibri" panose="020F0502020204030204"/>
                <a:cs typeface="Calibri" panose="020F0502020204030204"/>
              </a:rPr>
              <a:t>Optimized porosity application</a:t>
            </a:r>
          </a:p>
          <a:p>
            <a:pPr marL="285750" indent="-285750">
              <a:buFont typeface="Wingdings"/>
              <a:buChar char="v"/>
            </a:pPr>
            <a:endParaRPr lang="en-US" sz="2000">
              <a:ea typeface="Calibri" panose="020F0502020204030204"/>
              <a:cs typeface="Calibri" panose="020F0502020204030204"/>
            </a:endParaRPr>
          </a:p>
          <a:p>
            <a:pPr marL="285750" indent="-285750">
              <a:buFont typeface="Wingdings"/>
              <a:buChar char="v"/>
            </a:pPr>
            <a:r>
              <a:rPr lang="en-US" sz="2000">
                <a:ea typeface="Calibri" panose="020F0502020204030204"/>
                <a:cs typeface="Calibri" panose="020F0502020204030204"/>
              </a:rPr>
              <a:t>Prediction of Permeability</a:t>
            </a:r>
          </a:p>
          <a:p>
            <a:pPr marL="285750" indent="-285750">
              <a:buFont typeface="Wingdings"/>
              <a:buChar char="v"/>
            </a:pPr>
            <a:endParaRPr lang="en-US" sz="2000">
              <a:ea typeface="Calibri" panose="020F0502020204030204"/>
              <a:cs typeface="Calibri" panose="020F0502020204030204"/>
            </a:endParaRPr>
          </a:p>
          <a:p>
            <a:pPr marL="285750" indent="-285750">
              <a:buFont typeface="Wingdings"/>
              <a:buChar char="v"/>
            </a:pPr>
            <a:r>
              <a:rPr lang="en-US" sz="2000">
                <a:ea typeface="Calibri" panose="020F0502020204030204"/>
                <a:cs typeface="Calibri" panose="020F0502020204030204"/>
              </a:rPr>
              <a:t>Plot of </a:t>
            </a:r>
            <a:r>
              <a:rPr lang="en-US" sz="2000" err="1">
                <a:ea typeface="Calibri" panose="020F0502020204030204"/>
                <a:cs typeface="Calibri" panose="020F0502020204030204"/>
              </a:rPr>
              <a:t>continous</a:t>
            </a:r>
            <a:r>
              <a:rPr lang="en-US" sz="2000">
                <a:ea typeface="Calibri" panose="020F0502020204030204"/>
                <a:cs typeface="Calibri" panose="020F0502020204030204"/>
              </a:rPr>
              <a:t> Permeability log</a:t>
            </a:r>
          </a:p>
          <a:p>
            <a:pPr marL="285750" indent="-285750">
              <a:buFont typeface="Wingdings"/>
              <a:buChar char="v"/>
            </a:pPr>
            <a:endParaRPr lang="en-US" sz="2000">
              <a:ea typeface="Calibri" panose="020F0502020204030204"/>
              <a:cs typeface="Calibri" panose="020F0502020204030204"/>
            </a:endParaRPr>
          </a:p>
          <a:p>
            <a:pPr marL="285750" indent="-285750">
              <a:buFont typeface="Wingdings"/>
              <a:buChar char="v"/>
            </a:pPr>
            <a:r>
              <a:rPr lang="en-US" sz="2000">
                <a:ea typeface="Calibri" panose="020F0502020204030204"/>
                <a:cs typeface="Calibri" panose="020F0502020204030204"/>
              </a:rPr>
              <a:t>CMR porosity application</a:t>
            </a:r>
          </a:p>
          <a:p>
            <a:pPr marL="285750" indent="-285750">
              <a:buFont typeface="Wingdings"/>
              <a:buChar char="v"/>
            </a:pPr>
            <a:endParaRPr lang="en-US" sz="2000">
              <a:ea typeface="Calibri" panose="020F0502020204030204"/>
              <a:cs typeface="Calibri" panose="020F0502020204030204"/>
            </a:endParaRPr>
          </a:p>
          <a:p>
            <a:pPr marL="285750" indent="-285750">
              <a:buFont typeface="Wingdings"/>
              <a:buChar char="v"/>
            </a:pPr>
            <a:r>
              <a:rPr lang="en-US" sz="2000">
                <a:ea typeface="Calibri" panose="020F0502020204030204"/>
                <a:cs typeface="Calibri" panose="020F0502020204030204"/>
              </a:rPr>
              <a:t>Prediction of Permeability</a:t>
            </a:r>
          </a:p>
          <a:p>
            <a:pPr marL="285750" indent="-285750">
              <a:buFont typeface="Wingdings"/>
              <a:buChar char="v"/>
            </a:pPr>
            <a:endParaRPr lang="en-US" sz="2000">
              <a:ea typeface="Calibri" panose="020F0502020204030204"/>
              <a:cs typeface="Calibri" panose="020F0502020204030204"/>
            </a:endParaRPr>
          </a:p>
          <a:p>
            <a:pPr marL="285750" indent="-285750">
              <a:buFont typeface="Wingdings"/>
              <a:buChar char="v"/>
            </a:pPr>
            <a:r>
              <a:rPr lang="en-US" sz="2000">
                <a:ea typeface="Calibri" panose="020F0502020204030204"/>
                <a:cs typeface="Calibri" panose="020F0502020204030204"/>
              </a:rPr>
              <a:t>Comparison</a:t>
            </a:r>
          </a:p>
        </p:txBody>
      </p:sp>
    </p:spTree>
    <p:extLst>
      <p:ext uri="{BB962C8B-B14F-4D97-AF65-F5344CB8AC3E}">
        <p14:creationId xmlns:p14="http://schemas.microsoft.com/office/powerpoint/2010/main" val="52095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4" grpId="0"/>
      <p:bldP spid="16" grpId="0"/>
      <p:bldP spid="18" grpId="0"/>
      <p:bldP spid="20" grpId="0"/>
      <p:bldP spid="22" grpId="0"/>
      <p:bldP spid="24" grpId="0"/>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CCEA818A-2D3A-9769-EEA0-D187C23E1307}"/>
              </a:ext>
            </a:extLst>
          </p:cNvPr>
          <p:cNvSpPr/>
          <p:nvPr/>
        </p:nvSpPr>
        <p:spPr>
          <a:xfrm>
            <a:off x="0" y="6536790"/>
            <a:ext cx="9144000" cy="34934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a:t>  </a:t>
            </a:r>
          </a:p>
        </p:txBody>
      </p:sp>
      <p:sp>
        <p:nvSpPr>
          <p:cNvPr id="2" name="Rectangle 1">
            <a:extLst>
              <a:ext uri="{FF2B5EF4-FFF2-40B4-BE49-F238E27FC236}">
                <a16:creationId xmlns:a16="http://schemas.microsoft.com/office/drawing/2014/main" xmlns="" id="{EF56FFF9-9088-64CE-BF88-36DDDF0A123D}"/>
              </a:ext>
            </a:extLst>
          </p:cNvPr>
          <p:cNvSpPr/>
          <p:nvPr/>
        </p:nvSpPr>
        <p:spPr>
          <a:xfrm>
            <a:off x="0" y="0"/>
            <a:ext cx="9144000" cy="6412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a:solidFill>
                  <a:schemeClr val="bg1"/>
                </a:solidFill>
                <a:latin typeface="Times New Roman" panose="02020603050405020304" pitchFamily="18" charset="0"/>
                <a:cs typeface="Times New Roman" panose="02020603050405020304" pitchFamily="18" charset="0"/>
              </a:rPr>
              <a:t>R</a:t>
            </a:r>
            <a:r>
              <a:rPr lang="en-IN" sz="2800" b="0" i="0">
                <a:solidFill>
                  <a:schemeClr val="bg1"/>
                </a:solidFill>
                <a:effectLst/>
                <a:latin typeface="Times New Roman" panose="02020603050405020304" pitchFamily="18" charset="0"/>
                <a:cs typeface="Times New Roman" panose="02020603050405020304" pitchFamily="18" charset="0"/>
              </a:rPr>
              <a:t>eference</a:t>
            </a:r>
            <a:endParaRPr lang="en-IN" sz="280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87BCB475-6053-FFB2-B09D-4D9F64C72381}"/>
              </a:ext>
            </a:extLst>
          </p:cNvPr>
          <p:cNvSpPr txBox="1"/>
          <p:nvPr/>
        </p:nvSpPr>
        <p:spPr>
          <a:xfrm>
            <a:off x="108853" y="957939"/>
            <a:ext cx="4321625" cy="4893647"/>
          </a:xfrm>
          <a:prstGeom prst="rect">
            <a:avLst/>
          </a:prstGeom>
          <a:noFill/>
        </p:spPr>
        <p:txBody>
          <a:bodyPr wrap="square" rtlCol="0">
            <a:spAutoFit/>
          </a:bodyPr>
          <a:lstStyle/>
          <a:p>
            <a:pPr algn="just"/>
            <a:r>
              <a:rPr lang="en-US" sz="1200" i="1">
                <a:latin typeface="Times New Roman" panose="02020603050405020304" pitchFamily="18" charset="0"/>
                <a:cs typeface="Times New Roman" panose="02020603050405020304" pitchFamily="18" charset="0"/>
              </a:rPr>
              <a:t>Openhole Log Analysis and Formation Evaluation By: Richard M. Bateman </a:t>
            </a:r>
            <a:r>
              <a:rPr lang="en-US" sz="1200" i="1">
                <a:latin typeface="Times New Roman" panose="02020603050405020304" pitchFamily="18" charset="0"/>
                <a:cs typeface="Times New Roman" panose="02020603050405020304" pitchFamily="18" charset="0"/>
                <a:hlinkClick r:id="rId2"/>
              </a:rPr>
              <a:t>https://doi.org/10.2118/9781613991565</a:t>
            </a:r>
            <a:endParaRPr lang="en-US" sz="1200" i="1">
              <a:latin typeface="Times New Roman" panose="02020603050405020304" pitchFamily="18" charset="0"/>
              <a:cs typeface="Times New Roman" panose="02020603050405020304" pitchFamily="18" charset="0"/>
            </a:endParaRPr>
          </a:p>
          <a:p>
            <a:pPr algn="just"/>
            <a:endParaRPr lang="en-US" sz="1200" i="1">
              <a:latin typeface="Times New Roman" panose="02020603050405020304" pitchFamily="18" charset="0"/>
              <a:cs typeface="Times New Roman" panose="02020603050405020304" pitchFamily="18" charset="0"/>
            </a:endParaRPr>
          </a:p>
          <a:p>
            <a:pPr algn="just"/>
            <a:r>
              <a:rPr lang="en-IN" sz="1200" b="0" i="0" err="1">
                <a:solidFill>
                  <a:srgbClr val="222222"/>
                </a:solidFill>
                <a:effectLst/>
                <a:latin typeface="Arial" panose="020B0604020202020204" pitchFamily="34" charset="0"/>
              </a:rPr>
              <a:t>Theys</a:t>
            </a:r>
            <a:r>
              <a:rPr lang="en-IN" sz="1200" b="0" i="0">
                <a:solidFill>
                  <a:srgbClr val="222222"/>
                </a:solidFill>
                <a:effectLst/>
                <a:latin typeface="Arial" panose="020B0604020202020204" pitchFamily="34" charset="0"/>
              </a:rPr>
              <a:t>, Philippe P. </a:t>
            </a:r>
            <a:r>
              <a:rPr lang="en-IN" sz="1200" b="0" i="1">
                <a:solidFill>
                  <a:srgbClr val="222222"/>
                </a:solidFill>
                <a:effectLst/>
                <a:latin typeface="Arial" panose="020B0604020202020204" pitchFamily="34" charset="0"/>
              </a:rPr>
              <a:t>Log data acquisition and quality control</a:t>
            </a:r>
            <a:r>
              <a:rPr lang="en-IN" sz="1200" b="0" i="0">
                <a:solidFill>
                  <a:srgbClr val="222222"/>
                </a:solidFill>
                <a:effectLst/>
                <a:latin typeface="Arial" panose="020B0604020202020204" pitchFamily="34" charset="0"/>
              </a:rPr>
              <a:t>. Editions Technip, 1999.</a:t>
            </a:r>
          </a:p>
          <a:p>
            <a:pPr algn="just"/>
            <a:endParaRPr lang="en-IN" sz="1200" b="0" i="1">
              <a:solidFill>
                <a:srgbClr val="222222"/>
              </a:solidFill>
              <a:effectLst/>
              <a:latin typeface="Times New Roman" panose="02020603050405020304" pitchFamily="18" charset="0"/>
              <a:cs typeface="Times New Roman" panose="02020603050405020304" pitchFamily="18" charset="0"/>
            </a:endParaRPr>
          </a:p>
          <a:p>
            <a:pPr algn="just"/>
            <a:r>
              <a:rPr lang="en-IN" sz="1200" b="0" i="1">
                <a:solidFill>
                  <a:srgbClr val="222222"/>
                </a:solidFill>
                <a:effectLst/>
                <a:latin typeface="Times New Roman" panose="02020603050405020304" pitchFamily="18" charset="0"/>
                <a:cs typeface="Times New Roman" panose="02020603050405020304" pitchFamily="18" charset="0"/>
              </a:rPr>
              <a:t>Munir, M.N., Zafar, M. &amp; Ehsan, M. Comparative and Statistical Analysis of Core-Calibrated Porosity with Log-Derived Porosity for Reservoir Parameters Estimation of the Zamzama GAS Field, Southern Indus Basin, Pakistan. Arab J Sci Eng </a:t>
            </a:r>
            <a:r>
              <a:rPr lang="en-IN" sz="1200" b="1" i="1">
                <a:solidFill>
                  <a:srgbClr val="222222"/>
                </a:solidFill>
                <a:effectLst/>
                <a:latin typeface="Times New Roman" panose="02020603050405020304" pitchFamily="18" charset="0"/>
                <a:cs typeface="Times New Roman" panose="02020603050405020304" pitchFamily="18" charset="0"/>
              </a:rPr>
              <a:t>48</a:t>
            </a:r>
            <a:r>
              <a:rPr lang="en-IN" sz="1200" b="0" i="1">
                <a:solidFill>
                  <a:srgbClr val="222222"/>
                </a:solidFill>
                <a:effectLst/>
                <a:latin typeface="Times New Roman" panose="02020603050405020304" pitchFamily="18" charset="0"/>
                <a:cs typeface="Times New Roman" panose="02020603050405020304" pitchFamily="18" charset="0"/>
              </a:rPr>
              <a:t>, 7867–7882 (2023). </a:t>
            </a:r>
            <a:r>
              <a:rPr lang="en-IN" sz="1200" b="0" i="1">
                <a:solidFill>
                  <a:srgbClr val="222222"/>
                </a:solidFill>
                <a:effectLst/>
                <a:latin typeface="Times New Roman" panose="02020603050405020304" pitchFamily="18" charset="0"/>
                <a:cs typeface="Times New Roman" panose="02020603050405020304" pitchFamily="18" charset="0"/>
                <a:hlinkClick r:id="rId3"/>
              </a:rPr>
              <a:t>https://doi.org/10.1007/s13369-022-07523-9</a:t>
            </a:r>
            <a:endParaRPr lang="en-IN" sz="1200" b="0" i="1">
              <a:solidFill>
                <a:srgbClr val="222222"/>
              </a:solidFill>
              <a:effectLst/>
              <a:latin typeface="Times New Roman" panose="02020603050405020304" pitchFamily="18" charset="0"/>
              <a:cs typeface="Times New Roman" panose="02020603050405020304" pitchFamily="18" charset="0"/>
            </a:endParaRPr>
          </a:p>
          <a:p>
            <a:pPr algn="just"/>
            <a:endParaRPr lang="en-US" sz="1200" i="1">
              <a:latin typeface="Times New Roman" panose="02020603050405020304" pitchFamily="18" charset="0"/>
              <a:cs typeface="Times New Roman" panose="02020603050405020304" pitchFamily="18" charset="0"/>
            </a:endParaRPr>
          </a:p>
          <a:p>
            <a:pPr algn="just"/>
            <a:r>
              <a:rPr lang="en-US" sz="1200" i="1">
                <a:latin typeface="Times New Roman" panose="02020603050405020304" pitchFamily="18" charset="0"/>
                <a:cs typeface="Times New Roman" panose="02020603050405020304" pitchFamily="18" charset="0"/>
              </a:rPr>
              <a:t>Mandal, Partha &amp; Essa, Iman &amp; Saha, </a:t>
            </a:r>
            <a:r>
              <a:rPr lang="en-US" sz="1200" i="1" err="1">
                <a:latin typeface="Times New Roman" panose="02020603050405020304" pitchFamily="18" charset="0"/>
                <a:cs typeface="Times New Roman" panose="02020603050405020304" pitchFamily="18" charset="0"/>
              </a:rPr>
              <a:t>Sankhajit</a:t>
            </a:r>
            <a:r>
              <a:rPr lang="en-US" sz="1200" i="1">
                <a:latin typeface="Times New Roman" panose="02020603050405020304" pitchFamily="18" charset="0"/>
                <a:cs typeface="Times New Roman" panose="02020603050405020304" pitchFamily="18" charset="0"/>
              </a:rPr>
              <a:t> &amp; </a:t>
            </a:r>
            <a:r>
              <a:rPr lang="en-US" sz="1200" i="1" err="1">
                <a:latin typeface="Times New Roman" panose="02020603050405020304" pitchFamily="18" charset="0"/>
                <a:cs typeface="Times New Roman" panose="02020603050405020304" pitchFamily="18" charset="0"/>
              </a:rPr>
              <a:t>Rezaee</a:t>
            </a:r>
            <a:r>
              <a:rPr lang="en-US" sz="1200" i="1">
                <a:latin typeface="Times New Roman" panose="02020603050405020304" pitchFamily="18" charset="0"/>
                <a:cs typeface="Times New Roman" panose="02020603050405020304" pitchFamily="18" charset="0"/>
              </a:rPr>
              <a:t>, Reza. (2021). Multi-purpose utility of constructing 3D static </a:t>
            </a:r>
            <a:r>
              <a:rPr lang="en-US" sz="1200" i="1" err="1">
                <a:latin typeface="Times New Roman" panose="02020603050405020304" pitchFamily="18" charset="0"/>
                <a:cs typeface="Times New Roman" panose="02020603050405020304" pitchFamily="18" charset="0"/>
              </a:rPr>
              <a:t>geomechanical</a:t>
            </a:r>
            <a:r>
              <a:rPr lang="en-US" sz="1200" i="1">
                <a:latin typeface="Times New Roman" panose="02020603050405020304" pitchFamily="18" charset="0"/>
                <a:cs typeface="Times New Roman" panose="02020603050405020304" pitchFamily="18" charset="0"/>
              </a:rPr>
              <a:t> model in the Ichthys field, Browse Basin. </a:t>
            </a:r>
          </a:p>
          <a:p>
            <a:pPr algn="just"/>
            <a:endParaRPr lang="en-US" sz="1200" i="1">
              <a:latin typeface="Times New Roman" panose="02020603050405020304" pitchFamily="18" charset="0"/>
              <a:cs typeface="Times New Roman" panose="02020603050405020304" pitchFamily="18" charset="0"/>
            </a:endParaRPr>
          </a:p>
          <a:p>
            <a:pPr algn="just"/>
            <a:r>
              <a:rPr lang="en-US" sz="1200" b="0" i="1" err="1">
                <a:solidFill>
                  <a:srgbClr val="222222"/>
                </a:solidFill>
                <a:effectLst/>
                <a:latin typeface="Arial" panose="020B0604020202020204" pitchFamily="34" charset="0"/>
              </a:rPr>
              <a:t>Shahrina</a:t>
            </a:r>
            <a:r>
              <a:rPr lang="en-US" sz="1200" b="0" i="1">
                <a:solidFill>
                  <a:srgbClr val="222222"/>
                </a:solidFill>
                <a:effectLst/>
                <a:latin typeface="Arial" panose="020B0604020202020204" pitchFamily="34" charset="0"/>
              </a:rPr>
              <a:t>, R. J. R. K., et al. "Comparison of Water Saturation Models Based on Well Logging Data: A Case Study of MX Field in Malay Basin." J. </a:t>
            </a:r>
            <a:r>
              <a:rPr lang="en-US" sz="1200" b="0" i="1" err="1">
                <a:solidFill>
                  <a:srgbClr val="222222"/>
                </a:solidFill>
                <a:effectLst/>
                <a:latin typeface="Arial" panose="020B0604020202020204" pitchFamily="34" charset="0"/>
              </a:rPr>
              <a:t>Kejuruter</a:t>
            </a:r>
            <a:r>
              <a:rPr lang="en-US" sz="1200" b="0" i="1">
                <a:solidFill>
                  <a:srgbClr val="222222"/>
                </a:solidFill>
                <a:effectLst/>
                <a:latin typeface="Arial" panose="020B0604020202020204" pitchFamily="34" charset="0"/>
              </a:rPr>
              <a:t> 34 (2022): 101-108.</a:t>
            </a:r>
          </a:p>
          <a:p>
            <a:pPr algn="just"/>
            <a:endParaRPr lang="en-US" sz="1200" i="1">
              <a:solidFill>
                <a:srgbClr val="222222"/>
              </a:solidFill>
              <a:latin typeface="Arial" panose="020B0604020202020204" pitchFamily="34" charset="0"/>
              <a:cs typeface="Times New Roman" panose="02020603050405020304" pitchFamily="18" charset="0"/>
            </a:endParaRPr>
          </a:p>
          <a:p>
            <a:pPr algn="just"/>
            <a:endParaRPr lang="en-US" sz="1200" i="1">
              <a:latin typeface="Times New Roman" panose="02020603050405020304" pitchFamily="18" charset="0"/>
              <a:cs typeface="Times New Roman" panose="02020603050405020304" pitchFamily="18" charset="0"/>
            </a:endParaRPr>
          </a:p>
          <a:p>
            <a:pPr algn="just"/>
            <a:r>
              <a:rPr lang="en-IN" sz="1200" i="1">
                <a:latin typeface="Times New Roman" panose="02020603050405020304" pitchFamily="18" charset="0"/>
                <a:cs typeface="Times New Roman" panose="02020603050405020304" pitchFamily="18" charset="0"/>
              </a:rPr>
              <a:t>Abbott, Stephen &amp; </a:t>
            </a:r>
            <a:r>
              <a:rPr lang="en-IN" sz="1200" i="1" err="1">
                <a:latin typeface="Times New Roman" panose="02020603050405020304" pitchFamily="18" charset="0"/>
                <a:cs typeface="Times New Roman" panose="02020603050405020304" pitchFamily="18" charset="0"/>
              </a:rPr>
              <a:t>Khider</a:t>
            </a:r>
            <a:r>
              <a:rPr lang="en-IN" sz="1200" i="1">
                <a:latin typeface="Times New Roman" panose="02020603050405020304" pitchFamily="18" charset="0"/>
                <a:cs typeface="Times New Roman" panose="02020603050405020304" pitchFamily="18" charset="0"/>
              </a:rPr>
              <a:t>, Kamal &amp; </a:t>
            </a:r>
            <a:r>
              <a:rPr lang="en-IN" sz="1200" i="1" err="1">
                <a:latin typeface="Times New Roman" panose="02020603050405020304" pitchFamily="18" charset="0"/>
                <a:cs typeface="Times New Roman" panose="02020603050405020304" pitchFamily="18" charset="0"/>
              </a:rPr>
              <a:t>Kellman</a:t>
            </a:r>
            <a:r>
              <a:rPr lang="en-IN" sz="1200" i="1">
                <a:latin typeface="Times New Roman" panose="02020603050405020304" pitchFamily="18" charset="0"/>
                <a:cs typeface="Times New Roman" panose="02020603050405020304" pitchFamily="18" charset="0"/>
              </a:rPr>
              <a:t>, Andrew &amp; Romine, Karen. (2016). Facies architecture of the K10 </a:t>
            </a:r>
            <a:r>
              <a:rPr lang="en-IN" sz="1200" i="1" err="1">
                <a:latin typeface="Times New Roman" panose="02020603050405020304" pitchFamily="18" charset="0"/>
                <a:cs typeface="Times New Roman" panose="02020603050405020304" pitchFamily="18" charset="0"/>
              </a:rPr>
              <a:t>supersequence</a:t>
            </a:r>
            <a:r>
              <a:rPr lang="en-IN" sz="1200" i="1">
                <a:latin typeface="Times New Roman" panose="02020603050405020304" pitchFamily="18" charset="0"/>
                <a:cs typeface="Times New Roman" panose="02020603050405020304" pitchFamily="18" charset="0"/>
              </a:rPr>
              <a:t> in the browse Basin: when sequence stratigraphy meets lithostratigraphy. </a:t>
            </a:r>
          </a:p>
          <a:p>
            <a:pPr algn="just"/>
            <a:endParaRPr lang="en-IN" sz="1200" i="1">
              <a:latin typeface="Times New Roman" panose="02020603050405020304" pitchFamily="18" charset="0"/>
              <a:cs typeface="Times New Roman" panose="02020603050405020304" pitchFamily="18" charset="0"/>
            </a:endParaRPr>
          </a:p>
          <a:p>
            <a:pPr algn="just"/>
            <a:endParaRPr lang="en-IN" sz="1200" i="1">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1EED534E-B738-2D34-0DBA-61ACBCF352C4}"/>
              </a:ext>
            </a:extLst>
          </p:cNvPr>
          <p:cNvSpPr txBox="1"/>
          <p:nvPr/>
        </p:nvSpPr>
        <p:spPr>
          <a:xfrm>
            <a:off x="4702629" y="990598"/>
            <a:ext cx="4223657" cy="830997"/>
          </a:xfrm>
          <a:prstGeom prst="rect">
            <a:avLst/>
          </a:prstGeom>
          <a:noFill/>
        </p:spPr>
        <p:txBody>
          <a:bodyPr wrap="square" rtlCol="0">
            <a:spAutoFit/>
          </a:bodyPr>
          <a:lstStyle/>
          <a:p>
            <a:r>
              <a:rPr lang="en-US" sz="1200" b="0" i="1">
                <a:solidFill>
                  <a:srgbClr val="000000"/>
                </a:solidFill>
                <a:effectLst/>
                <a:latin typeface="Lato" panose="020F0502020204030204" pitchFamily="34" charset="0"/>
              </a:rPr>
              <a:t>S. Bloch; Empirical Prediction of Porosity and Permeability in Sandstones. AAPG Bulletin 1991;; 75 (7): 1145–1160. </a:t>
            </a:r>
            <a:r>
              <a:rPr lang="en-US" sz="1200" b="0" i="1" err="1">
                <a:solidFill>
                  <a:srgbClr val="000000"/>
                </a:solidFill>
                <a:effectLst/>
                <a:latin typeface="Lato" panose="020F0502020204030204" pitchFamily="34" charset="0"/>
              </a:rPr>
              <a:t>doi</a:t>
            </a:r>
            <a:r>
              <a:rPr lang="en-US" sz="1200" b="0" i="1">
                <a:solidFill>
                  <a:srgbClr val="000000"/>
                </a:solidFill>
                <a:effectLst/>
                <a:latin typeface="Lato" panose="020F0502020204030204" pitchFamily="34" charset="0"/>
              </a:rPr>
              <a:t>: </a:t>
            </a:r>
            <a:r>
              <a:rPr lang="en-US" sz="1200" b="0" i="1" u="none" strike="noStrike">
                <a:solidFill>
                  <a:srgbClr val="00436D"/>
                </a:solidFill>
                <a:effectLst/>
                <a:latin typeface="Lato" panose="020F0502020204030204" pitchFamily="34" charset="0"/>
                <a:hlinkClick r:id="rId4"/>
              </a:rPr>
              <a:t>https://doi.org/10.1306/0C9B28E9-1710-11D7-8645000102C1865D</a:t>
            </a:r>
            <a:endParaRPr lang="en-IN" sz="1200" i="1"/>
          </a:p>
        </p:txBody>
      </p:sp>
    </p:spTree>
    <p:extLst>
      <p:ext uri="{BB962C8B-B14F-4D97-AF65-F5344CB8AC3E}">
        <p14:creationId xmlns:p14="http://schemas.microsoft.com/office/powerpoint/2010/main" val="3476499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CCEA818A-2D3A-9769-EEA0-D187C23E1307}"/>
              </a:ext>
            </a:extLst>
          </p:cNvPr>
          <p:cNvSpPr/>
          <p:nvPr/>
        </p:nvSpPr>
        <p:spPr>
          <a:xfrm>
            <a:off x="0" y="6536790"/>
            <a:ext cx="9144000" cy="34934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a:t>  </a:t>
            </a:r>
          </a:p>
        </p:txBody>
      </p:sp>
      <p:sp>
        <p:nvSpPr>
          <p:cNvPr id="2" name="Rectangle 1">
            <a:extLst>
              <a:ext uri="{FF2B5EF4-FFF2-40B4-BE49-F238E27FC236}">
                <a16:creationId xmlns:a16="http://schemas.microsoft.com/office/drawing/2014/main" xmlns="" id="{E6C0329F-8B98-D87B-97CA-799DBDAA21B0}"/>
              </a:ext>
            </a:extLst>
          </p:cNvPr>
          <p:cNvSpPr/>
          <p:nvPr/>
        </p:nvSpPr>
        <p:spPr>
          <a:xfrm>
            <a:off x="0" y="0"/>
            <a:ext cx="9144000" cy="57150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a:solidFill>
                  <a:schemeClr val="bg1"/>
                </a:solidFill>
                <a:latin typeface="Times New Roman" panose="02020603050405020304" pitchFamily="18" charset="0"/>
                <a:cs typeface="Times New Roman" panose="02020603050405020304" pitchFamily="18" charset="0"/>
              </a:rPr>
              <a:t>Acknowledgement</a:t>
            </a:r>
          </a:p>
        </p:txBody>
      </p:sp>
      <p:sp>
        <p:nvSpPr>
          <p:cNvPr id="4" name="Rectangle 3">
            <a:extLst>
              <a:ext uri="{FF2B5EF4-FFF2-40B4-BE49-F238E27FC236}">
                <a16:creationId xmlns:a16="http://schemas.microsoft.com/office/drawing/2014/main" xmlns="" id="{C419E089-9CC6-A7D2-9DF7-7B5F8109C60E}"/>
              </a:ext>
            </a:extLst>
          </p:cNvPr>
          <p:cNvSpPr/>
          <p:nvPr/>
        </p:nvSpPr>
        <p:spPr>
          <a:xfrm>
            <a:off x="143067" y="1066417"/>
            <a:ext cx="8863254" cy="158269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a:solidFill>
                  <a:schemeClr val="tx1"/>
                </a:solidFill>
              </a:rPr>
              <a:t>We extend our appreciation to Professor Partha Pratim Mandal for his guidance as the course instructor during this case study. We would also like to acknowledge Western Australian Petroleum and Geothermal Information Management System (WAPIMS) for giving open access to the well log data.</a:t>
            </a:r>
            <a:endParaRPr lang="en-IN">
              <a:solidFill>
                <a:schemeClr val="tx1"/>
              </a:solidFill>
            </a:endParaRPr>
          </a:p>
        </p:txBody>
      </p:sp>
      <p:sp>
        <p:nvSpPr>
          <p:cNvPr id="3" name="Rectangle 2">
            <a:extLst>
              <a:ext uri="{FF2B5EF4-FFF2-40B4-BE49-F238E27FC236}">
                <a16:creationId xmlns:a16="http://schemas.microsoft.com/office/drawing/2014/main" xmlns="" id="{68B5BBA6-1F7A-6B28-2A96-9905B85BC97A}"/>
              </a:ext>
            </a:extLst>
          </p:cNvPr>
          <p:cNvSpPr/>
          <p:nvPr/>
        </p:nvSpPr>
        <p:spPr>
          <a:xfrm>
            <a:off x="1567545" y="2895600"/>
            <a:ext cx="4451867" cy="1625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200" b="1">
                <a:solidFill>
                  <a:srgbClr val="002060"/>
                </a:solidFill>
                <a:latin typeface="Script MT Bold" panose="03040602040607080904" pitchFamily="66" charset="0"/>
              </a:rPr>
              <a:t>Thank</a:t>
            </a:r>
          </a:p>
        </p:txBody>
      </p:sp>
      <p:sp>
        <p:nvSpPr>
          <p:cNvPr id="8" name="Rectangle 7">
            <a:extLst>
              <a:ext uri="{FF2B5EF4-FFF2-40B4-BE49-F238E27FC236}">
                <a16:creationId xmlns:a16="http://schemas.microsoft.com/office/drawing/2014/main" xmlns="" id="{A835A822-28F3-FFD5-6BB5-BE137C0CA22B}"/>
              </a:ext>
            </a:extLst>
          </p:cNvPr>
          <p:cNvSpPr/>
          <p:nvPr/>
        </p:nvSpPr>
        <p:spPr>
          <a:xfrm>
            <a:off x="4375955" y="2751655"/>
            <a:ext cx="3799218" cy="31048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200" b="1">
                <a:solidFill>
                  <a:srgbClr val="002060"/>
                </a:solidFill>
                <a:latin typeface="Script MT Bold" panose="03040602040607080904" pitchFamily="66" charset="0"/>
              </a:rPr>
              <a:t>You !</a:t>
            </a:r>
          </a:p>
        </p:txBody>
      </p:sp>
    </p:spTree>
    <p:extLst>
      <p:ext uri="{BB962C8B-B14F-4D97-AF65-F5344CB8AC3E}">
        <p14:creationId xmlns:p14="http://schemas.microsoft.com/office/powerpoint/2010/main" val="507518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CCEA818A-2D3A-9769-EEA0-D187C23E1307}"/>
              </a:ext>
            </a:extLst>
          </p:cNvPr>
          <p:cNvSpPr/>
          <p:nvPr/>
        </p:nvSpPr>
        <p:spPr>
          <a:xfrm>
            <a:off x="0" y="6536790"/>
            <a:ext cx="9144000" cy="34934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t>  </a:t>
            </a:r>
          </a:p>
        </p:txBody>
      </p:sp>
      <p:sp>
        <p:nvSpPr>
          <p:cNvPr id="2" name="Rectangle 1">
            <a:extLst>
              <a:ext uri="{FF2B5EF4-FFF2-40B4-BE49-F238E27FC236}">
                <a16:creationId xmlns:a16="http://schemas.microsoft.com/office/drawing/2014/main" xmlns="" id="{673C3610-A805-257C-4C06-56A582978F62}"/>
              </a:ext>
            </a:extLst>
          </p:cNvPr>
          <p:cNvSpPr/>
          <p:nvPr/>
        </p:nvSpPr>
        <p:spPr>
          <a:xfrm>
            <a:off x="1" y="0"/>
            <a:ext cx="9144000" cy="47839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a:solidFill>
                  <a:schemeClr val="bg1"/>
                </a:solidFill>
                <a:latin typeface="Times New Roman" panose="02020603050405020304" pitchFamily="18" charset="0"/>
                <a:cs typeface="Times New Roman" panose="02020603050405020304" pitchFamily="18" charset="0"/>
              </a:rPr>
              <a:t>Introduction</a:t>
            </a:r>
          </a:p>
        </p:txBody>
      </p:sp>
      <p:pic>
        <p:nvPicPr>
          <p:cNvPr id="6" name="Picture 5">
            <a:extLst>
              <a:ext uri="{FF2B5EF4-FFF2-40B4-BE49-F238E27FC236}">
                <a16:creationId xmlns:a16="http://schemas.microsoft.com/office/drawing/2014/main" xmlns="" id="{D9AF774E-CC34-3F74-6C94-BC5FA0020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4663" y="645698"/>
            <a:ext cx="4378202" cy="295007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3" name="Rectangle 12">
            <a:extLst>
              <a:ext uri="{FF2B5EF4-FFF2-40B4-BE49-F238E27FC236}">
                <a16:creationId xmlns:a16="http://schemas.microsoft.com/office/drawing/2014/main" xmlns="" id="{10EDB4EF-BA97-FE51-C454-82EACC158B12}"/>
              </a:ext>
            </a:extLst>
          </p:cNvPr>
          <p:cNvSpPr/>
          <p:nvPr/>
        </p:nvSpPr>
        <p:spPr>
          <a:xfrm>
            <a:off x="72666" y="4210799"/>
            <a:ext cx="8940199" cy="2131593"/>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3932ADB9-A654-7200-0B9F-0C4EA51A7191}"/>
              </a:ext>
            </a:extLst>
          </p:cNvPr>
          <p:cNvSpPr/>
          <p:nvPr/>
        </p:nvSpPr>
        <p:spPr>
          <a:xfrm>
            <a:off x="76544" y="3799016"/>
            <a:ext cx="1308100" cy="392788"/>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xmlns="" id="{B171E850-C710-EA39-CD05-05361A710B72}"/>
              </a:ext>
            </a:extLst>
          </p:cNvPr>
          <p:cNvSpPr txBox="1"/>
          <p:nvPr/>
        </p:nvSpPr>
        <p:spPr>
          <a:xfrm>
            <a:off x="22997" y="3766919"/>
            <a:ext cx="1676400" cy="400110"/>
          </a:xfrm>
          <a:prstGeom prst="rect">
            <a:avLst/>
          </a:prstGeom>
          <a:noFill/>
        </p:spPr>
        <p:txBody>
          <a:bodyPr wrap="square" rtlCol="0">
            <a:spAutoFit/>
          </a:bodyPr>
          <a:lstStyle/>
          <a:p>
            <a:r>
              <a:rPr lang="en-IN" sz="2000" b="1">
                <a:latin typeface="Times New Roman" panose="02020603050405020304" pitchFamily="18" charset="0"/>
                <a:cs typeface="Times New Roman" panose="02020603050405020304" pitchFamily="18" charset="0"/>
              </a:rPr>
              <a:t>Objectives</a:t>
            </a:r>
          </a:p>
        </p:txBody>
      </p:sp>
      <p:sp>
        <p:nvSpPr>
          <p:cNvPr id="17" name="TextBox 16">
            <a:extLst>
              <a:ext uri="{FF2B5EF4-FFF2-40B4-BE49-F238E27FC236}">
                <a16:creationId xmlns:a16="http://schemas.microsoft.com/office/drawing/2014/main" xmlns="" id="{215BDC89-AE5F-167A-FF54-3F9B2E350402}"/>
              </a:ext>
            </a:extLst>
          </p:cNvPr>
          <p:cNvSpPr txBox="1"/>
          <p:nvPr/>
        </p:nvSpPr>
        <p:spPr>
          <a:xfrm>
            <a:off x="190500" y="4297522"/>
            <a:ext cx="8739021" cy="2031325"/>
          </a:xfrm>
          <a:prstGeom prst="rect">
            <a:avLst/>
          </a:prstGeom>
          <a:noFill/>
        </p:spPr>
        <p:txBody>
          <a:bodyPr wrap="square" rtlCol="0">
            <a:spAutoFit/>
          </a:bodyPr>
          <a:lstStyle/>
          <a:p>
            <a:pPr marL="342900" indent="-342900" algn="just">
              <a:buAutoNum type="arabicPeriod"/>
            </a:pPr>
            <a:r>
              <a:rPr lang="en-IN">
                <a:latin typeface="Times New Roman" panose="02020603050405020304" pitchFamily="18" charset="0"/>
                <a:cs typeface="Times New Roman" panose="02020603050405020304" pitchFamily="18" charset="0"/>
              </a:rPr>
              <a:t>Optimization of total porosity calculation (combination of neutron and density log) after calibrating with core data. </a:t>
            </a:r>
          </a:p>
          <a:p>
            <a:pPr marL="342900" indent="-342900" algn="just">
              <a:buAutoNum type="arabicPeriod"/>
            </a:pPr>
            <a:r>
              <a:rPr lang="en-IN">
                <a:latin typeface="Times New Roman" panose="02020603050405020304" pitchFamily="18" charset="0"/>
                <a:cs typeface="Times New Roman" panose="02020603050405020304" pitchFamily="18" charset="0"/>
              </a:rPr>
              <a:t>Calculation of water saturation with Archie and Simandoux methods respectively and comparison. </a:t>
            </a:r>
          </a:p>
          <a:p>
            <a:pPr marL="342900" indent="-342900" algn="just">
              <a:buAutoNum type="arabicPeriod"/>
            </a:pPr>
            <a:r>
              <a:rPr lang="en-IN">
                <a:latin typeface="Times New Roman" panose="02020603050405020304" pitchFamily="18" charset="0"/>
                <a:cs typeface="Times New Roman" panose="02020603050405020304" pitchFamily="18" charset="0"/>
              </a:rPr>
              <a:t>Estimation of NTG ratio (Given Cutoffs: Vsh &lt; 50%, </a:t>
            </a:r>
            <a:r>
              <a:rPr lang="el-GR">
                <a:latin typeface="Times New Roman" panose="02020603050405020304" pitchFamily="18" charset="0"/>
                <a:cs typeface="Times New Roman" panose="02020603050405020304" pitchFamily="18" charset="0"/>
              </a:rPr>
              <a:t>φ &gt; 5% </a:t>
            </a:r>
            <a:r>
              <a:rPr lang="en-IN">
                <a:latin typeface="Times New Roman" panose="02020603050405020304" pitchFamily="18" charset="0"/>
                <a:cs typeface="Times New Roman" panose="02020603050405020304" pitchFamily="18" charset="0"/>
              </a:rPr>
              <a:t>and Sw &lt; 50%). </a:t>
            </a:r>
          </a:p>
          <a:p>
            <a:pPr marL="342900" indent="-342900" algn="just">
              <a:buAutoNum type="arabicPeriod"/>
            </a:pPr>
            <a:r>
              <a:rPr lang="en-IN">
                <a:latin typeface="Times New Roman" panose="02020603050405020304" pitchFamily="18" charset="0"/>
                <a:cs typeface="Times New Roman" panose="02020603050405020304" pitchFamily="18" charset="0"/>
              </a:rPr>
              <a:t>Building an empirical porosity-permeability relationship from core data (Discarding anomalous data point during regression analysis). </a:t>
            </a:r>
          </a:p>
        </p:txBody>
      </p:sp>
      <p:sp>
        <p:nvSpPr>
          <p:cNvPr id="20" name="Rectangle 19">
            <a:extLst>
              <a:ext uri="{FF2B5EF4-FFF2-40B4-BE49-F238E27FC236}">
                <a16:creationId xmlns:a16="http://schemas.microsoft.com/office/drawing/2014/main" xmlns="" id="{0B78CC86-47F3-7CB4-F49A-CD635993255C}"/>
              </a:ext>
            </a:extLst>
          </p:cNvPr>
          <p:cNvSpPr/>
          <p:nvPr/>
        </p:nvSpPr>
        <p:spPr>
          <a:xfrm>
            <a:off x="8326" y="1042667"/>
            <a:ext cx="4514162" cy="2249129"/>
          </a:xfrm>
          <a:prstGeom prst="rect">
            <a:avLst/>
          </a:prstGeom>
          <a:solidFill>
            <a:schemeClr val="bg1">
              <a:lumMod val="8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xmlns="" id="{DDF83F67-7902-E84F-6118-16DEF5A36AC7}"/>
              </a:ext>
            </a:extLst>
          </p:cNvPr>
          <p:cNvSpPr txBox="1"/>
          <p:nvPr/>
        </p:nvSpPr>
        <p:spPr>
          <a:xfrm>
            <a:off x="60414" y="1003572"/>
            <a:ext cx="4514162" cy="2397804"/>
          </a:xfrm>
          <a:prstGeom prst="rect">
            <a:avLst/>
          </a:prstGeom>
          <a:noFill/>
        </p:spPr>
        <p:txBody>
          <a:bodyPr wrap="square" rtlCol="0">
            <a:spAutoFit/>
          </a:bodyPr>
          <a:lstStyle/>
          <a:p>
            <a:pPr algn="just"/>
            <a:r>
              <a:rPr lang="en-IN" b="1">
                <a:latin typeface="Times New Roman" panose="02020603050405020304" pitchFamily="18" charset="0"/>
                <a:cs typeface="Times New Roman" panose="02020603050405020304" pitchFamily="18" charset="0"/>
              </a:rPr>
              <a:t>Gorgonichthys 1 Well</a:t>
            </a:r>
          </a:p>
          <a:p>
            <a:pPr algn="just"/>
            <a:r>
              <a:rPr lang="en-IN" b="1">
                <a:latin typeface="Times New Roman" panose="02020603050405020304" pitchFamily="18" charset="0"/>
                <a:cs typeface="Times New Roman" panose="02020603050405020304" pitchFamily="18" charset="0"/>
              </a:rPr>
              <a:t>Location</a:t>
            </a:r>
            <a:r>
              <a:rPr lang="en-IN">
                <a:latin typeface="Times New Roman" panose="02020603050405020304" pitchFamily="18" charset="0"/>
                <a:cs typeface="Times New Roman" panose="02020603050405020304" pitchFamily="18" charset="0"/>
              </a:rPr>
              <a:t>: Browse Basin (offshore), NWS, Australia</a:t>
            </a:r>
          </a:p>
          <a:p>
            <a:pPr algn="just"/>
            <a:r>
              <a:rPr lang="en-IN" b="1">
                <a:latin typeface="Times New Roman" panose="02020603050405020304" pitchFamily="18" charset="0"/>
                <a:cs typeface="Times New Roman" panose="02020603050405020304" pitchFamily="18" charset="0"/>
              </a:rPr>
              <a:t>BREWSTER MEMBER DEPTH 3900 m – 4200 M</a:t>
            </a:r>
          </a:p>
          <a:p>
            <a:pPr algn="just"/>
            <a:r>
              <a:rPr lang="en-US">
                <a:latin typeface="Times New Roman" panose="02020603050405020304" pitchFamily="18" charset="0"/>
                <a:cs typeface="Times New Roman" panose="02020603050405020304" pitchFamily="18" charset="0"/>
              </a:rPr>
              <a:t>The Brewster Member of the Upper Vulcan Formation is the main reservoir for the </a:t>
            </a:r>
            <a:r>
              <a:rPr lang="en-IN">
                <a:latin typeface="Times New Roman" panose="02020603050405020304" pitchFamily="18" charset="0"/>
                <a:cs typeface="Times New Roman" panose="02020603050405020304" pitchFamily="18" charset="0"/>
              </a:rPr>
              <a:t>Gorgonichthys</a:t>
            </a:r>
            <a:r>
              <a:rPr lang="en-US">
                <a:latin typeface="Times New Roman" panose="02020603050405020304" pitchFamily="18" charset="0"/>
                <a:cs typeface="Times New Roman" panose="02020603050405020304" pitchFamily="18" charset="0"/>
              </a:rPr>
              <a:t> gas accumulations. </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7021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CCEA818A-2D3A-9769-EEA0-D187C23E1307}"/>
              </a:ext>
            </a:extLst>
          </p:cNvPr>
          <p:cNvSpPr/>
          <p:nvPr/>
        </p:nvSpPr>
        <p:spPr>
          <a:xfrm>
            <a:off x="0" y="6536790"/>
            <a:ext cx="9144000" cy="34934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a:t>  </a:t>
            </a:r>
          </a:p>
        </p:txBody>
      </p:sp>
      <p:sp>
        <p:nvSpPr>
          <p:cNvPr id="3" name="Rectangle 2">
            <a:extLst>
              <a:ext uri="{FF2B5EF4-FFF2-40B4-BE49-F238E27FC236}">
                <a16:creationId xmlns:a16="http://schemas.microsoft.com/office/drawing/2014/main" xmlns="" id="{59A4E01A-0347-B2FE-5B05-13975A9FA81F}"/>
              </a:ext>
            </a:extLst>
          </p:cNvPr>
          <p:cNvSpPr/>
          <p:nvPr/>
        </p:nvSpPr>
        <p:spPr>
          <a:xfrm>
            <a:off x="0" y="0"/>
            <a:ext cx="9144000" cy="527983"/>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a:solidFill>
                  <a:schemeClr val="bg1"/>
                </a:solidFill>
                <a:latin typeface="Times New Roman" panose="02020603050405020304" pitchFamily="18" charset="0"/>
                <a:cs typeface="Times New Roman" panose="02020603050405020304" pitchFamily="18" charset="0"/>
              </a:rPr>
              <a:t>Quality Control</a:t>
            </a:r>
          </a:p>
        </p:txBody>
      </p:sp>
      <p:pic>
        <p:nvPicPr>
          <p:cNvPr id="10" name="Picture 9">
            <a:extLst>
              <a:ext uri="{FF2B5EF4-FFF2-40B4-BE49-F238E27FC236}">
                <a16:creationId xmlns:a16="http://schemas.microsoft.com/office/drawing/2014/main" xmlns="" id="{199A8937-49AB-353F-EA1E-ECC191A445D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9067" b="1467"/>
          <a:stretch/>
        </p:blipFill>
        <p:spPr>
          <a:xfrm>
            <a:off x="3597629" y="648513"/>
            <a:ext cx="1119351" cy="5825263"/>
          </a:xfrm>
          <a:prstGeom prst="rect">
            <a:avLst/>
          </a:prstGeom>
        </p:spPr>
      </p:pic>
      <p:pic>
        <p:nvPicPr>
          <p:cNvPr id="11" name="Picture 10">
            <a:extLst>
              <a:ext uri="{FF2B5EF4-FFF2-40B4-BE49-F238E27FC236}">
                <a16:creationId xmlns:a16="http://schemas.microsoft.com/office/drawing/2014/main" xmlns="" id="{2AA8D88F-AF30-0FB7-FCC6-A0E72995E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1269" b="1480"/>
          <a:stretch/>
        </p:blipFill>
        <p:spPr>
          <a:xfrm>
            <a:off x="2515197" y="657773"/>
            <a:ext cx="1077299" cy="5825261"/>
          </a:xfrm>
          <a:prstGeom prst="rect">
            <a:avLst/>
          </a:prstGeom>
        </p:spPr>
      </p:pic>
      <p:pic>
        <p:nvPicPr>
          <p:cNvPr id="12" name="Picture 11">
            <a:extLst>
              <a:ext uri="{FF2B5EF4-FFF2-40B4-BE49-F238E27FC236}">
                <a16:creationId xmlns:a16="http://schemas.microsoft.com/office/drawing/2014/main" xmlns="" id="{C9CB7EB9-1A38-BE0D-BBBE-2DEB7B9B627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2349" t="97" b="1520"/>
          <a:stretch/>
        </p:blipFill>
        <p:spPr>
          <a:xfrm>
            <a:off x="1485675" y="657773"/>
            <a:ext cx="1043317" cy="5834521"/>
          </a:xfrm>
          <a:prstGeom prst="rect">
            <a:avLst/>
          </a:prstGeom>
        </p:spPr>
      </p:pic>
      <p:pic>
        <p:nvPicPr>
          <p:cNvPr id="13" name="Picture 12">
            <a:extLst>
              <a:ext uri="{FF2B5EF4-FFF2-40B4-BE49-F238E27FC236}">
                <a16:creationId xmlns:a16="http://schemas.microsoft.com/office/drawing/2014/main" xmlns="" id="{E24747A8-0896-E76F-3D49-4317CA9E098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1770" t="1551" r="2495" b="1737"/>
          <a:stretch/>
        </p:blipFill>
        <p:spPr>
          <a:xfrm>
            <a:off x="516689" y="769238"/>
            <a:ext cx="865101" cy="5767552"/>
          </a:xfrm>
          <a:prstGeom prst="rect">
            <a:avLst/>
          </a:prstGeom>
        </p:spPr>
      </p:pic>
      <p:sp>
        <p:nvSpPr>
          <p:cNvPr id="14" name="TextBox 13">
            <a:extLst>
              <a:ext uri="{FF2B5EF4-FFF2-40B4-BE49-F238E27FC236}">
                <a16:creationId xmlns:a16="http://schemas.microsoft.com/office/drawing/2014/main" xmlns="" id="{E18C7A63-1BF7-5EDD-4350-C615AD8A2167}"/>
              </a:ext>
            </a:extLst>
          </p:cNvPr>
          <p:cNvSpPr txBox="1"/>
          <p:nvPr/>
        </p:nvSpPr>
        <p:spPr>
          <a:xfrm>
            <a:off x="-27178" y="688975"/>
            <a:ext cx="665395" cy="307777"/>
          </a:xfrm>
          <a:prstGeom prst="rect">
            <a:avLst/>
          </a:prstGeom>
          <a:noFill/>
        </p:spPr>
        <p:txBody>
          <a:bodyPr wrap="square" rtlCol="0">
            <a:spAutoFit/>
          </a:bodyPr>
          <a:lstStyle/>
          <a:p>
            <a:r>
              <a:rPr lang="en-US" sz="1400" b="1"/>
              <a:t>3900</a:t>
            </a:r>
          </a:p>
        </p:txBody>
      </p:sp>
      <p:sp>
        <p:nvSpPr>
          <p:cNvPr id="15" name="TextBox 14">
            <a:extLst>
              <a:ext uri="{FF2B5EF4-FFF2-40B4-BE49-F238E27FC236}">
                <a16:creationId xmlns:a16="http://schemas.microsoft.com/office/drawing/2014/main" xmlns="" id="{C5D60EE0-3A39-8644-9BC2-54B8ABAC204B}"/>
              </a:ext>
            </a:extLst>
          </p:cNvPr>
          <p:cNvSpPr txBox="1"/>
          <p:nvPr/>
        </p:nvSpPr>
        <p:spPr>
          <a:xfrm>
            <a:off x="-35262" y="1570921"/>
            <a:ext cx="743484" cy="307777"/>
          </a:xfrm>
          <a:prstGeom prst="rect">
            <a:avLst/>
          </a:prstGeom>
          <a:noFill/>
        </p:spPr>
        <p:txBody>
          <a:bodyPr wrap="square" rtlCol="0">
            <a:spAutoFit/>
          </a:bodyPr>
          <a:lstStyle/>
          <a:p>
            <a:r>
              <a:rPr lang="en-US" sz="1400" b="1"/>
              <a:t>3950</a:t>
            </a:r>
          </a:p>
        </p:txBody>
      </p:sp>
      <p:sp>
        <p:nvSpPr>
          <p:cNvPr id="16" name="TextBox 15">
            <a:extLst>
              <a:ext uri="{FF2B5EF4-FFF2-40B4-BE49-F238E27FC236}">
                <a16:creationId xmlns:a16="http://schemas.microsoft.com/office/drawing/2014/main" xmlns="" id="{F9FB3658-5EE0-0D9A-E23B-5E34BF83C97F}"/>
              </a:ext>
            </a:extLst>
          </p:cNvPr>
          <p:cNvSpPr txBox="1"/>
          <p:nvPr/>
        </p:nvSpPr>
        <p:spPr>
          <a:xfrm>
            <a:off x="-35261" y="2529639"/>
            <a:ext cx="743483" cy="307777"/>
          </a:xfrm>
          <a:prstGeom prst="rect">
            <a:avLst/>
          </a:prstGeom>
          <a:noFill/>
        </p:spPr>
        <p:txBody>
          <a:bodyPr wrap="square" rtlCol="0">
            <a:spAutoFit/>
          </a:bodyPr>
          <a:lstStyle/>
          <a:p>
            <a:r>
              <a:rPr lang="en-US" sz="1400" b="1"/>
              <a:t>4000</a:t>
            </a:r>
          </a:p>
        </p:txBody>
      </p:sp>
      <p:sp>
        <p:nvSpPr>
          <p:cNvPr id="17" name="TextBox 16">
            <a:extLst>
              <a:ext uri="{FF2B5EF4-FFF2-40B4-BE49-F238E27FC236}">
                <a16:creationId xmlns:a16="http://schemas.microsoft.com/office/drawing/2014/main" xmlns="" id="{E130A0C6-2F44-0557-596B-A9B12186CB73}"/>
              </a:ext>
            </a:extLst>
          </p:cNvPr>
          <p:cNvSpPr txBox="1"/>
          <p:nvPr/>
        </p:nvSpPr>
        <p:spPr>
          <a:xfrm>
            <a:off x="-37943" y="3478861"/>
            <a:ext cx="743484" cy="307777"/>
          </a:xfrm>
          <a:prstGeom prst="rect">
            <a:avLst/>
          </a:prstGeom>
          <a:noFill/>
        </p:spPr>
        <p:txBody>
          <a:bodyPr wrap="square" rtlCol="0">
            <a:spAutoFit/>
          </a:bodyPr>
          <a:lstStyle/>
          <a:p>
            <a:r>
              <a:rPr lang="en-US" sz="1400" b="1"/>
              <a:t>4050</a:t>
            </a:r>
          </a:p>
        </p:txBody>
      </p:sp>
      <p:sp>
        <p:nvSpPr>
          <p:cNvPr id="18" name="TextBox 17">
            <a:extLst>
              <a:ext uri="{FF2B5EF4-FFF2-40B4-BE49-F238E27FC236}">
                <a16:creationId xmlns:a16="http://schemas.microsoft.com/office/drawing/2014/main" xmlns="" id="{BD1C977F-14F1-8C83-4C96-E6167550CB77}"/>
              </a:ext>
            </a:extLst>
          </p:cNvPr>
          <p:cNvSpPr txBox="1"/>
          <p:nvPr/>
        </p:nvSpPr>
        <p:spPr>
          <a:xfrm>
            <a:off x="-37943" y="4446173"/>
            <a:ext cx="716719" cy="307777"/>
          </a:xfrm>
          <a:prstGeom prst="rect">
            <a:avLst/>
          </a:prstGeom>
          <a:noFill/>
        </p:spPr>
        <p:txBody>
          <a:bodyPr wrap="square" rtlCol="0">
            <a:spAutoFit/>
          </a:bodyPr>
          <a:lstStyle/>
          <a:p>
            <a:r>
              <a:rPr lang="en-US" sz="1400" b="1"/>
              <a:t>4100</a:t>
            </a:r>
          </a:p>
        </p:txBody>
      </p:sp>
      <p:sp>
        <p:nvSpPr>
          <p:cNvPr id="19" name="TextBox 18">
            <a:extLst>
              <a:ext uri="{FF2B5EF4-FFF2-40B4-BE49-F238E27FC236}">
                <a16:creationId xmlns:a16="http://schemas.microsoft.com/office/drawing/2014/main" xmlns="" id="{4A780FAC-9B5C-5421-FFBB-BFCEE0879FB1}"/>
              </a:ext>
            </a:extLst>
          </p:cNvPr>
          <p:cNvSpPr txBox="1"/>
          <p:nvPr/>
        </p:nvSpPr>
        <p:spPr>
          <a:xfrm>
            <a:off x="-51326" y="5386801"/>
            <a:ext cx="743483" cy="307777"/>
          </a:xfrm>
          <a:prstGeom prst="rect">
            <a:avLst/>
          </a:prstGeom>
          <a:noFill/>
        </p:spPr>
        <p:txBody>
          <a:bodyPr wrap="square" rtlCol="0">
            <a:spAutoFit/>
          </a:bodyPr>
          <a:lstStyle/>
          <a:p>
            <a:r>
              <a:rPr lang="en-US" sz="1400" b="1"/>
              <a:t>4150</a:t>
            </a:r>
          </a:p>
        </p:txBody>
      </p:sp>
      <p:sp>
        <p:nvSpPr>
          <p:cNvPr id="20" name="TextBox 19">
            <a:extLst>
              <a:ext uri="{FF2B5EF4-FFF2-40B4-BE49-F238E27FC236}">
                <a16:creationId xmlns:a16="http://schemas.microsoft.com/office/drawing/2014/main" xmlns="" id="{2806F620-8DDD-FF03-886E-D0CBF64A5517}"/>
              </a:ext>
            </a:extLst>
          </p:cNvPr>
          <p:cNvSpPr txBox="1"/>
          <p:nvPr/>
        </p:nvSpPr>
        <p:spPr>
          <a:xfrm>
            <a:off x="-83562" y="6298129"/>
            <a:ext cx="1319913" cy="307777"/>
          </a:xfrm>
          <a:prstGeom prst="rect">
            <a:avLst/>
          </a:prstGeom>
          <a:noFill/>
        </p:spPr>
        <p:txBody>
          <a:bodyPr wrap="square" rtlCol="0">
            <a:spAutoFit/>
          </a:bodyPr>
          <a:lstStyle/>
          <a:p>
            <a:r>
              <a:rPr lang="en-US" sz="1400" b="1"/>
              <a:t>4200</a:t>
            </a:r>
          </a:p>
        </p:txBody>
      </p:sp>
      <p:sp>
        <p:nvSpPr>
          <p:cNvPr id="23" name="TextBox 22">
            <a:extLst>
              <a:ext uri="{FF2B5EF4-FFF2-40B4-BE49-F238E27FC236}">
                <a16:creationId xmlns:a16="http://schemas.microsoft.com/office/drawing/2014/main" xmlns="" id="{E9B77FB9-6788-49E0-9200-0B1718D85203}"/>
              </a:ext>
            </a:extLst>
          </p:cNvPr>
          <p:cNvSpPr txBox="1"/>
          <p:nvPr/>
        </p:nvSpPr>
        <p:spPr>
          <a:xfrm>
            <a:off x="549102" y="480750"/>
            <a:ext cx="743484" cy="261610"/>
          </a:xfrm>
          <a:prstGeom prst="rect">
            <a:avLst/>
          </a:prstGeom>
          <a:noFill/>
        </p:spPr>
        <p:txBody>
          <a:bodyPr wrap="square" rtlCol="0">
            <a:spAutoFit/>
          </a:bodyPr>
          <a:lstStyle/>
          <a:p>
            <a:r>
              <a:rPr lang="en-US" sz="1100" b="1"/>
              <a:t>Density</a:t>
            </a:r>
          </a:p>
        </p:txBody>
      </p:sp>
      <p:sp>
        <p:nvSpPr>
          <p:cNvPr id="24" name="TextBox 23">
            <a:extLst>
              <a:ext uri="{FF2B5EF4-FFF2-40B4-BE49-F238E27FC236}">
                <a16:creationId xmlns:a16="http://schemas.microsoft.com/office/drawing/2014/main" xmlns="" id="{12C9AF1F-27EF-B322-FEDD-A8F084334412}"/>
              </a:ext>
            </a:extLst>
          </p:cNvPr>
          <p:cNvSpPr txBox="1"/>
          <p:nvPr/>
        </p:nvSpPr>
        <p:spPr>
          <a:xfrm>
            <a:off x="578592" y="850728"/>
            <a:ext cx="743484" cy="307777"/>
          </a:xfrm>
          <a:prstGeom prst="rect">
            <a:avLst/>
          </a:prstGeom>
          <a:noFill/>
        </p:spPr>
        <p:txBody>
          <a:bodyPr wrap="square" rtlCol="0">
            <a:spAutoFit/>
          </a:bodyPr>
          <a:lstStyle/>
          <a:p>
            <a:r>
              <a:rPr lang="en-US" sz="1400" b="1"/>
              <a:t>2.0</a:t>
            </a:r>
          </a:p>
        </p:txBody>
      </p:sp>
      <p:sp>
        <p:nvSpPr>
          <p:cNvPr id="25" name="TextBox 24">
            <a:extLst>
              <a:ext uri="{FF2B5EF4-FFF2-40B4-BE49-F238E27FC236}">
                <a16:creationId xmlns:a16="http://schemas.microsoft.com/office/drawing/2014/main" xmlns="" id="{80BB45D9-559A-C91C-B738-7A37E4D06E73}"/>
              </a:ext>
            </a:extLst>
          </p:cNvPr>
          <p:cNvSpPr txBox="1"/>
          <p:nvPr/>
        </p:nvSpPr>
        <p:spPr>
          <a:xfrm>
            <a:off x="864609" y="844200"/>
            <a:ext cx="743484" cy="307777"/>
          </a:xfrm>
          <a:prstGeom prst="rect">
            <a:avLst/>
          </a:prstGeom>
          <a:noFill/>
        </p:spPr>
        <p:txBody>
          <a:bodyPr wrap="square" rtlCol="0">
            <a:spAutoFit/>
          </a:bodyPr>
          <a:lstStyle/>
          <a:p>
            <a:r>
              <a:rPr lang="en-US" sz="1400" b="1"/>
              <a:t>2.5</a:t>
            </a:r>
          </a:p>
        </p:txBody>
      </p:sp>
      <p:sp>
        <p:nvSpPr>
          <p:cNvPr id="27" name="TextBox 26">
            <a:extLst>
              <a:ext uri="{FF2B5EF4-FFF2-40B4-BE49-F238E27FC236}">
                <a16:creationId xmlns:a16="http://schemas.microsoft.com/office/drawing/2014/main" xmlns="" id="{7F91F2C7-47FC-71BB-0571-07B69808D4FD}"/>
              </a:ext>
            </a:extLst>
          </p:cNvPr>
          <p:cNvSpPr txBox="1"/>
          <p:nvPr/>
        </p:nvSpPr>
        <p:spPr>
          <a:xfrm>
            <a:off x="1216996" y="458179"/>
            <a:ext cx="1654827" cy="261610"/>
          </a:xfrm>
          <a:prstGeom prst="rect">
            <a:avLst/>
          </a:prstGeom>
          <a:noFill/>
        </p:spPr>
        <p:txBody>
          <a:bodyPr wrap="square" rtlCol="0">
            <a:spAutoFit/>
          </a:bodyPr>
          <a:lstStyle/>
          <a:p>
            <a:r>
              <a:rPr lang="en-US" sz="1100" b="1"/>
              <a:t>Shallow Resistivity</a:t>
            </a:r>
          </a:p>
        </p:txBody>
      </p:sp>
      <p:sp>
        <p:nvSpPr>
          <p:cNvPr id="28" name="TextBox 27">
            <a:extLst>
              <a:ext uri="{FF2B5EF4-FFF2-40B4-BE49-F238E27FC236}">
                <a16:creationId xmlns:a16="http://schemas.microsoft.com/office/drawing/2014/main" xmlns="" id="{35C64FED-603D-C584-C4BA-4DF9702E8A9F}"/>
              </a:ext>
            </a:extLst>
          </p:cNvPr>
          <p:cNvSpPr txBox="1"/>
          <p:nvPr/>
        </p:nvSpPr>
        <p:spPr>
          <a:xfrm>
            <a:off x="2427384" y="473212"/>
            <a:ext cx="1654827" cy="261610"/>
          </a:xfrm>
          <a:prstGeom prst="rect">
            <a:avLst/>
          </a:prstGeom>
          <a:noFill/>
        </p:spPr>
        <p:txBody>
          <a:bodyPr wrap="square" rtlCol="0">
            <a:spAutoFit/>
          </a:bodyPr>
          <a:lstStyle/>
          <a:p>
            <a:r>
              <a:rPr lang="en-US" sz="1100" b="1"/>
              <a:t>Medium Resistivity</a:t>
            </a:r>
          </a:p>
        </p:txBody>
      </p:sp>
      <p:sp>
        <p:nvSpPr>
          <p:cNvPr id="29" name="TextBox 28">
            <a:extLst>
              <a:ext uri="{FF2B5EF4-FFF2-40B4-BE49-F238E27FC236}">
                <a16:creationId xmlns:a16="http://schemas.microsoft.com/office/drawing/2014/main" xmlns="" id="{AAECC744-FCB2-4FDD-2EA7-3E817EB83E68}"/>
              </a:ext>
            </a:extLst>
          </p:cNvPr>
          <p:cNvSpPr txBox="1"/>
          <p:nvPr/>
        </p:nvSpPr>
        <p:spPr>
          <a:xfrm>
            <a:off x="3592496" y="474271"/>
            <a:ext cx="1654827" cy="261610"/>
          </a:xfrm>
          <a:prstGeom prst="rect">
            <a:avLst/>
          </a:prstGeom>
          <a:noFill/>
        </p:spPr>
        <p:txBody>
          <a:bodyPr wrap="square" rtlCol="0">
            <a:spAutoFit/>
          </a:bodyPr>
          <a:lstStyle/>
          <a:p>
            <a:r>
              <a:rPr lang="en-US" sz="1100" b="1"/>
              <a:t>Deep Resistivity</a:t>
            </a:r>
          </a:p>
        </p:txBody>
      </p:sp>
      <p:pic>
        <p:nvPicPr>
          <p:cNvPr id="30" name="Picture 29">
            <a:extLst>
              <a:ext uri="{FF2B5EF4-FFF2-40B4-BE49-F238E27FC236}">
                <a16:creationId xmlns:a16="http://schemas.microsoft.com/office/drawing/2014/main" xmlns="" id="{058CE29C-0C22-B213-A2F4-D8C35AF7D9BD}"/>
              </a:ext>
            </a:extLst>
          </p:cNvPr>
          <p:cNvPicPr>
            <a:picLocks noChangeAspect="1"/>
          </p:cNvPicPr>
          <p:nvPr/>
        </p:nvPicPr>
        <p:blipFill rotWithShape="1">
          <a:blip r:embed="rId6">
            <a:extLst>
              <a:ext uri="{28A0092B-C50C-407E-A947-70E740481C1C}">
                <a14:useLocalDpi xmlns:a14="http://schemas.microsoft.com/office/drawing/2010/main" val="0"/>
              </a:ext>
            </a:extLst>
          </a:blip>
          <a:srcRect l="1620" t="1656" b="6409"/>
          <a:stretch/>
        </p:blipFill>
        <p:spPr>
          <a:xfrm>
            <a:off x="6969462" y="527983"/>
            <a:ext cx="2081446" cy="1779811"/>
          </a:xfrm>
          <a:prstGeom prst="rect">
            <a:avLst/>
          </a:prstGeom>
        </p:spPr>
      </p:pic>
      <p:pic>
        <p:nvPicPr>
          <p:cNvPr id="31" name="Picture 30">
            <a:extLst>
              <a:ext uri="{FF2B5EF4-FFF2-40B4-BE49-F238E27FC236}">
                <a16:creationId xmlns:a16="http://schemas.microsoft.com/office/drawing/2014/main" xmlns="" id="{959692C0-45AC-CA58-597A-77AEC55A158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6633"/>
          <a:stretch/>
        </p:blipFill>
        <p:spPr>
          <a:xfrm>
            <a:off x="6938543" y="2400992"/>
            <a:ext cx="2195444" cy="1748159"/>
          </a:xfrm>
          <a:prstGeom prst="rect">
            <a:avLst/>
          </a:prstGeom>
        </p:spPr>
      </p:pic>
      <p:pic>
        <p:nvPicPr>
          <p:cNvPr id="32" name="Picture 31">
            <a:extLst>
              <a:ext uri="{FF2B5EF4-FFF2-40B4-BE49-F238E27FC236}">
                <a16:creationId xmlns:a16="http://schemas.microsoft.com/office/drawing/2014/main" xmlns="" id="{893C4E7E-8B16-AB0A-FE94-5B351A10FEE8}"/>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1486" b="6810"/>
          <a:stretch/>
        </p:blipFill>
        <p:spPr>
          <a:xfrm>
            <a:off x="6806291" y="4402610"/>
            <a:ext cx="2301616" cy="1748159"/>
          </a:xfrm>
          <a:prstGeom prst="rect">
            <a:avLst/>
          </a:prstGeom>
        </p:spPr>
      </p:pic>
      <p:pic>
        <p:nvPicPr>
          <p:cNvPr id="33" name="Picture 32">
            <a:extLst>
              <a:ext uri="{FF2B5EF4-FFF2-40B4-BE49-F238E27FC236}">
                <a16:creationId xmlns:a16="http://schemas.microsoft.com/office/drawing/2014/main" xmlns="" id="{3802D498-6274-C506-1992-BC4B0544AE5E}"/>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b="6241"/>
          <a:stretch/>
        </p:blipFill>
        <p:spPr>
          <a:xfrm>
            <a:off x="4688318" y="4783438"/>
            <a:ext cx="2146635" cy="1560342"/>
          </a:xfrm>
          <a:prstGeom prst="rect">
            <a:avLst/>
          </a:prstGeom>
        </p:spPr>
      </p:pic>
      <p:sp>
        <p:nvSpPr>
          <p:cNvPr id="34" name="Oval 33">
            <a:extLst>
              <a:ext uri="{FF2B5EF4-FFF2-40B4-BE49-F238E27FC236}">
                <a16:creationId xmlns:a16="http://schemas.microsoft.com/office/drawing/2014/main" xmlns="" id="{6207059A-3981-FADB-4FA2-D627312E2172}"/>
              </a:ext>
            </a:extLst>
          </p:cNvPr>
          <p:cNvSpPr/>
          <p:nvPr/>
        </p:nvSpPr>
        <p:spPr>
          <a:xfrm>
            <a:off x="7593127" y="3955839"/>
            <a:ext cx="1526468" cy="25399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xmlns="" id="{6217D0CC-6BA6-9E76-6A9B-DBA823BAE082}"/>
              </a:ext>
            </a:extLst>
          </p:cNvPr>
          <p:cNvSpPr/>
          <p:nvPr/>
        </p:nvSpPr>
        <p:spPr>
          <a:xfrm>
            <a:off x="7593127" y="5953312"/>
            <a:ext cx="1490375" cy="25518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xmlns="" id="{834FA251-36A4-D23C-7326-AB26790E15AE}"/>
              </a:ext>
            </a:extLst>
          </p:cNvPr>
          <p:cNvSpPr/>
          <p:nvPr/>
        </p:nvSpPr>
        <p:spPr>
          <a:xfrm>
            <a:off x="5475154" y="6170538"/>
            <a:ext cx="1327204" cy="25518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xmlns="" id="{400E49A8-0265-5D93-3746-BC0D4042F3C1}"/>
              </a:ext>
            </a:extLst>
          </p:cNvPr>
          <p:cNvSpPr/>
          <p:nvPr/>
        </p:nvSpPr>
        <p:spPr>
          <a:xfrm>
            <a:off x="7210889" y="2056140"/>
            <a:ext cx="275761" cy="22552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xmlns="" id="{F7F63E6F-3B6F-2FF5-8367-36B1A2FAD99D}"/>
              </a:ext>
            </a:extLst>
          </p:cNvPr>
          <p:cNvSpPr txBox="1"/>
          <p:nvPr/>
        </p:nvSpPr>
        <p:spPr>
          <a:xfrm>
            <a:off x="4835058" y="2672893"/>
            <a:ext cx="2051803" cy="959856"/>
          </a:xfrm>
          <a:prstGeom prst="rect">
            <a:avLst/>
          </a:prstGeom>
          <a:solidFill>
            <a:schemeClr val="accent3">
              <a:lumMod val="20000"/>
              <a:lumOff val="80000"/>
            </a:schemeClr>
          </a:solidFill>
          <a:ln>
            <a:solidFill>
              <a:srgbClr val="0070C0"/>
            </a:solidFill>
          </a:ln>
        </p:spPr>
        <p:txBody>
          <a:bodyPr wrap="square" rtlCol="0">
            <a:spAutoFit/>
          </a:bodyPr>
          <a:lstStyle/>
          <a:p>
            <a:r>
              <a:rPr lang="en-US" sz="2800" b="1">
                <a:solidFill>
                  <a:srgbClr val="FF0000"/>
                </a:solidFill>
              </a:rPr>
              <a:t>Outlier data Removal</a:t>
            </a:r>
          </a:p>
        </p:txBody>
      </p:sp>
    </p:spTree>
    <p:extLst>
      <p:ext uri="{BB962C8B-B14F-4D97-AF65-F5344CB8AC3E}">
        <p14:creationId xmlns:p14="http://schemas.microsoft.com/office/powerpoint/2010/main" val="36877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3" grpId="0"/>
      <p:bldP spid="24" grpId="0"/>
      <p:bldP spid="25" grpId="0"/>
      <p:bldP spid="27" grpId="0"/>
      <p:bldP spid="28" grpId="0"/>
      <p:bldP spid="29" grpId="0"/>
      <p:bldP spid="34" grpId="0" animBg="1"/>
      <p:bldP spid="35" grpId="0" animBg="1"/>
      <p:bldP spid="36" grpId="0" animBg="1"/>
      <p:bldP spid="37" grpId="0" animBg="1"/>
      <p:bldP spid="3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CCEA818A-2D3A-9769-EEA0-D187C23E1307}"/>
              </a:ext>
            </a:extLst>
          </p:cNvPr>
          <p:cNvSpPr/>
          <p:nvPr/>
        </p:nvSpPr>
        <p:spPr>
          <a:xfrm>
            <a:off x="0" y="6536790"/>
            <a:ext cx="9144000" cy="34934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a:solidFill>
                  <a:schemeClr val="accent1">
                    <a:lumMod val="75000"/>
                  </a:schemeClr>
                </a:solidFill>
              </a:rPr>
              <a:t>  </a:t>
            </a:r>
          </a:p>
        </p:txBody>
      </p:sp>
      <p:sp>
        <p:nvSpPr>
          <p:cNvPr id="3" name="Rectangle 2">
            <a:extLst>
              <a:ext uri="{FF2B5EF4-FFF2-40B4-BE49-F238E27FC236}">
                <a16:creationId xmlns:a16="http://schemas.microsoft.com/office/drawing/2014/main" xmlns="" id="{59A4E01A-0347-B2FE-5B05-13975A9FA81F}"/>
              </a:ext>
            </a:extLst>
          </p:cNvPr>
          <p:cNvSpPr/>
          <p:nvPr/>
        </p:nvSpPr>
        <p:spPr>
          <a:xfrm>
            <a:off x="0" y="0"/>
            <a:ext cx="9144000" cy="527983"/>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a:solidFill>
                  <a:schemeClr val="bg1"/>
                </a:solidFill>
                <a:latin typeface="Times New Roman" panose="02020603050405020304" pitchFamily="18" charset="0"/>
                <a:cs typeface="Times New Roman" panose="02020603050405020304" pitchFamily="18" charset="0"/>
              </a:rPr>
              <a:t>Quality Control</a:t>
            </a:r>
          </a:p>
        </p:txBody>
      </p:sp>
      <p:pic>
        <p:nvPicPr>
          <p:cNvPr id="7" name="Picture 6">
            <a:extLst>
              <a:ext uri="{FF2B5EF4-FFF2-40B4-BE49-F238E27FC236}">
                <a16:creationId xmlns:a16="http://schemas.microsoft.com/office/drawing/2014/main" xmlns="" id="{3BA55B00-7887-1790-3B59-D5B0DDE28544}"/>
              </a:ext>
            </a:extLst>
          </p:cNvPr>
          <p:cNvPicPr>
            <a:picLocks noChangeAspect="1"/>
          </p:cNvPicPr>
          <p:nvPr/>
        </p:nvPicPr>
        <p:blipFill rotWithShape="1">
          <a:blip r:embed="rId2">
            <a:extLst>
              <a:ext uri="{28A0092B-C50C-407E-A947-70E740481C1C}">
                <a14:useLocalDpi xmlns:a14="http://schemas.microsoft.com/office/drawing/2010/main" val="0"/>
              </a:ext>
            </a:extLst>
          </a:blip>
          <a:srcRect l="4258" t="12000" r="78918" b="1037"/>
          <a:stretch/>
        </p:blipFill>
        <p:spPr>
          <a:xfrm>
            <a:off x="488989" y="564810"/>
            <a:ext cx="1888599" cy="5970254"/>
          </a:xfrm>
          <a:prstGeom prst="rect">
            <a:avLst/>
          </a:prstGeom>
        </p:spPr>
      </p:pic>
      <p:sp>
        <p:nvSpPr>
          <p:cNvPr id="8" name="Right Brace 7">
            <a:extLst>
              <a:ext uri="{FF2B5EF4-FFF2-40B4-BE49-F238E27FC236}">
                <a16:creationId xmlns:a16="http://schemas.microsoft.com/office/drawing/2014/main" xmlns="" id="{1D9DA791-5C93-BECA-422A-6866447563AA}"/>
              </a:ext>
            </a:extLst>
          </p:cNvPr>
          <p:cNvSpPr/>
          <p:nvPr/>
        </p:nvSpPr>
        <p:spPr>
          <a:xfrm>
            <a:off x="2295903" y="2032631"/>
            <a:ext cx="149866" cy="843789"/>
          </a:xfrm>
          <a:prstGeom prst="rightBrace">
            <a:avLst>
              <a:gd name="adj1" fmla="val 32575"/>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a:extLst>
              <a:ext uri="{FF2B5EF4-FFF2-40B4-BE49-F238E27FC236}">
                <a16:creationId xmlns:a16="http://schemas.microsoft.com/office/drawing/2014/main" xmlns="" id="{44E6E11B-C2B9-EEE4-9B21-B33E8229DE82}"/>
              </a:ext>
            </a:extLst>
          </p:cNvPr>
          <p:cNvSpPr/>
          <p:nvPr/>
        </p:nvSpPr>
        <p:spPr>
          <a:xfrm>
            <a:off x="2318921" y="3463671"/>
            <a:ext cx="99912" cy="246663"/>
          </a:xfrm>
          <a:prstGeom prst="rightBrace">
            <a:avLst>
              <a:gd name="adj1" fmla="val 32575"/>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xmlns="" id="{6131CC89-E9BD-B64E-A4E5-F92B303FB92C}"/>
              </a:ext>
            </a:extLst>
          </p:cNvPr>
          <p:cNvSpPr/>
          <p:nvPr/>
        </p:nvSpPr>
        <p:spPr>
          <a:xfrm>
            <a:off x="2246254" y="4553878"/>
            <a:ext cx="168599" cy="522345"/>
          </a:xfrm>
          <a:prstGeom prst="rightBrace">
            <a:avLst>
              <a:gd name="adj1" fmla="val 32575"/>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3" name="Picture 12">
            <a:extLst>
              <a:ext uri="{FF2B5EF4-FFF2-40B4-BE49-F238E27FC236}">
                <a16:creationId xmlns:a16="http://schemas.microsoft.com/office/drawing/2014/main" xmlns="" id="{6CF42DF9-626A-4687-0421-489888D2F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3072" y="609355"/>
            <a:ext cx="4534190" cy="3660414"/>
          </a:xfrm>
          <a:prstGeom prst="rect">
            <a:avLst/>
          </a:prstGeom>
        </p:spPr>
      </p:pic>
      <p:sp>
        <p:nvSpPr>
          <p:cNvPr id="4" name="TextBox 3">
            <a:extLst>
              <a:ext uri="{FF2B5EF4-FFF2-40B4-BE49-F238E27FC236}">
                <a16:creationId xmlns:a16="http://schemas.microsoft.com/office/drawing/2014/main" xmlns="" id="{457862FC-306B-8421-A457-8FF7727D9D3F}"/>
              </a:ext>
            </a:extLst>
          </p:cNvPr>
          <p:cNvSpPr txBox="1"/>
          <p:nvPr/>
        </p:nvSpPr>
        <p:spPr>
          <a:xfrm>
            <a:off x="43734" y="1064402"/>
            <a:ext cx="665395" cy="307777"/>
          </a:xfrm>
          <a:prstGeom prst="rect">
            <a:avLst/>
          </a:prstGeom>
          <a:noFill/>
        </p:spPr>
        <p:txBody>
          <a:bodyPr wrap="square" rtlCol="0">
            <a:spAutoFit/>
          </a:bodyPr>
          <a:lstStyle/>
          <a:p>
            <a:r>
              <a:rPr lang="en-US" sz="1400" b="1" dirty="0"/>
              <a:t>3900</a:t>
            </a:r>
          </a:p>
        </p:txBody>
      </p:sp>
      <p:sp>
        <p:nvSpPr>
          <p:cNvPr id="11" name="TextBox 10">
            <a:extLst>
              <a:ext uri="{FF2B5EF4-FFF2-40B4-BE49-F238E27FC236}">
                <a16:creationId xmlns:a16="http://schemas.microsoft.com/office/drawing/2014/main" xmlns="" id="{024DCAA2-28EE-A8E3-3AC3-1CAFE602B4F3}"/>
              </a:ext>
            </a:extLst>
          </p:cNvPr>
          <p:cNvSpPr txBox="1"/>
          <p:nvPr/>
        </p:nvSpPr>
        <p:spPr>
          <a:xfrm>
            <a:off x="45302" y="1933458"/>
            <a:ext cx="743484" cy="307777"/>
          </a:xfrm>
          <a:prstGeom prst="rect">
            <a:avLst/>
          </a:prstGeom>
          <a:noFill/>
        </p:spPr>
        <p:txBody>
          <a:bodyPr wrap="square" rtlCol="0">
            <a:spAutoFit/>
          </a:bodyPr>
          <a:lstStyle/>
          <a:p>
            <a:r>
              <a:rPr lang="en-US" sz="1400" b="1"/>
              <a:t>3950</a:t>
            </a:r>
          </a:p>
        </p:txBody>
      </p:sp>
      <p:sp>
        <p:nvSpPr>
          <p:cNvPr id="15" name="TextBox 14">
            <a:extLst>
              <a:ext uri="{FF2B5EF4-FFF2-40B4-BE49-F238E27FC236}">
                <a16:creationId xmlns:a16="http://schemas.microsoft.com/office/drawing/2014/main" xmlns="" id="{6651675B-1489-3C62-1C8E-3DD5770E2F7D}"/>
              </a:ext>
            </a:extLst>
          </p:cNvPr>
          <p:cNvSpPr txBox="1"/>
          <p:nvPr/>
        </p:nvSpPr>
        <p:spPr>
          <a:xfrm>
            <a:off x="45303" y="2821683"/>
            <a:ext cx="743483" cy="307777"/>
          </a:xfrm>
          <a:prstGeom prst="rect">
            <a:avLst/>
          </a:prstGeom>
          <a:noFill/>
        </p:spPr>
        <p:txBody>
          <a:bodyPr wrap="square" rtlCol="0">
            <a:spAutoFit/>
          </a:bodyPr>
          <a:lstStyle/>
          <a:p>
            <a:r>
              <a:rPr lang="en-US" sz="1400" b="1"/>
              <a:t>4000</a:t>
            </a:r>
          </a:p>
        </p:txBody>
      </p:sp>
      <p:sp>
        <p:nvSpPr>
          <p:cNvPr id="17" name="TextBox 16">
            <a:extLst>
              <a:ext uri="{FF2B5EF4-FFF2-40B4-BE49-F238E27FC236}">
                <a16:creationId xmlns:a16="http://schemas.microsoft.com/office/drawing/2014/main" xmlns="" id="{C4BCC998-33C1-B5FF-5802-75E260C57805}"/>
              </a:ext>
            </a:extLst>
          </p:cNvPr>
          <p:cNvSpPr txBox="1"/>
          <p:nvPr/>
        </p:nvSpPr>
        <p:spPr>
          <a:xfrm>
            <a:off x="42621" y="3660130"/>
            <a:ext cx="743484" cy="307777"/>
          </a:xfrm>
          <a:prstGeom prst="rect">
            <a:avLst/>
          </a:prstGeom>
          <a:noFill/>
        </p:spPr>
        <p:txBody>
          <a:bodyPr wrap="square" rtlCol="0">
            <a:spAutoFit/>
          </a:bodyPr>
          <a:lstStyle/>
          <a:p>
            <a:r>
              <a:rPr lang="en-US" sz="1400" b="1"/>
              <a:t>4050</a:t>
            </a:r>
          </a:p>
        </p:txBody>
      </p:sp>
      <p:sp>
        <p:nvSpPr>
          <p:cNvPr id="19" name="TextBox 18">
            <a:extLst>
              <a:ext uri="{FF2B5EF4-FFF2-40B4-BE49-F238E27FC236}">
                <a16:creationId xmlns:a16="http://schemas.microsoft.com/office/drawing/2014/main" xmlns="" id="{C3AFFBF6-3E38-7107-421D-22E2BE580AEA}"/>
              </a:ext>
            </a:extLst>
          </p:cNvPr>
          <p:cNvSpPr txBox="1"/>
          <p:nvPr/>
        </p:nvSpPr>
        <p:spPr>
          <a:xfrm>
            <a:off x="62762" y="4577089"/>
            <a:ext cx="716719" cy="307777"/>
          </a:xfrm>
          <a:prstGeom prst="rect">
            <a:avLst/>
          </a:prstGeom>
          <a:noFill/>
        </p:spPr>
        <p:txBody>
          <a:bodyPr wrap="square" rtlCol="0">
            <a:spAutoFit/>
          </a:bodyPr>
          <a:lstStyle/>
          <a:p>
            <a:r>
              <a:rPr lang="en-US" sz="1400" b="1"/>
              <a:t>4100</a:t>
            </a:r>
          </a:p>
        </p:txBody>
      </p:sp>
      <p:sp>
        <p:nvSpPr>
          <p:cNvPr id="21" name="TextBox 20">
            <a:extLst>
              <a:ext uri="{FF2B5EF4-FFF2-40B4-BE49-F238E27FC236}">
                <a16:creationId xmlns:a16="http://schemas.microsoft.com/office/drawing/2014/main" xmlns="" id="{4B8DC078-A49F-41C0-5504-26F8D151984C}"/>
              </a:ext>
            </a:extLst>
          </p:cNvPr>
          <p:cNvSpPr txBox="1"/>
          <p:nvPr/>
        </p:nvSpPr>
        <p:spPr>
          <a:xfrm>
            <a:off x="49379" y="5427083"/>
            <a:ext cx="743483" cy="307777"/>
          </a:xfrm>
          <a:prstGeom prst="rect">
            <a:avLst/>
          </a:prstGeom>
          <a:noFill/>
        </p:spPr>
        <p:txBody>
          <a:bodyPr wrap="square" rtlCol="0">
            <a:spAutoFit/>
          </a:bodyPr>
          <a:lstStyle/>
          <a:p>
            <a:r>
              <a:rPr lang="en-US" sz="1400" b="1"/>
              <a:t>4150</a:t>
            </a:r>
          </a:p>
        </p:txBody>
      </p:sp>
      <p:sp>
        <p:nvSpPr>
          <p:cNvPr id="23" name="TextBox 22">
            <a:extLst>
              <a:ext uri="{FF2B5EF4-FFF2-40B4-BE49-F238E27FC236}">
                <a16:creationId xmlns:a16="http://schemas.microsoft.com/office/drawing/2014/main" xmlns="" id="{DFCAE009-EDCE-4100-627A-3CE3BEAB001A}"/>
              </a:ext>
            </a:extLst>
          </p:cNvPr>
          <p:cNvSpPr txBox="1"/>
          <p:nvPr/>
        </p:nvSpPr>
        <p:spPr>
          <a:xfrm>
            <a:off x="47354" y="6288059"/>
            <a:ext cx="1319913" cy="307777"/>
          </a:xfrm>
          <a:prstGeom prst="rect">
            <a:avLst/>
          </a:prstGeom>
          <a:noFill/>
        </p:spPr>
        <p:txBody>
          <a:bodyPr wrap="square" rtlCol="0">
            <a:spAutoFit/>
          </a:bodyPr>
          <a:lstStyle/>
          <a:p>
            <a:r>
              <a:rPr lang="en-US" sz="1400" b="1" dirty="0"/>
              <a:t>4200</a:t>
            </a:r>
          </a:p>
        </p:txBody>
      </p:sp>
      <p:cxnSp>
        <p:nvCxnSpPr>
          <p:cNvPr id="26" name="Straight Arrow Connector 25">
            <a:extLst>
              <a:ext uri="{FF2B5EF4-FFF2-40B4-BE49-F238E27FC236}">
                <a16:creationId xmlns:a16="http://schemas.microsoft.com/office/drawing/2014/main" xmlns="" id="{D597147F-8EDF-DFBB-0AF4-E46FD6BAB397}"/>
              </a:ext>
            </a:extLst>
          </p:cNvPr>
          <p:cNvCxnSpPr/>
          <p:nvPr/>
        </p:nvCxnSpPr>
        <p:spPr>
          <a:xfrm flipH="1" flipV="1">
            <a:off x="7184284" y="2718024"/>
            <a:ext cx="1029203" cy="20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xmlns="" id="{4AEE5A1B-99E4-16CA-76B8-96F34962670B}"/>
              </a:ext>
            </a:extLst>
          </p:cNvPr>
          <p:cNvSpPr txBox="1"/>
          <p:nvPr/>
        </p:nvSpPr>
        <p:spPr>
          <a:xfrm>
            <a:off x="8220033" y="2452162"/>
            <a:ext cx="682276" cy="584775"/>
          </a:xfrm>
          <a:prstGeom prst="rect">
            <a:avLst/>
          </a:prstGeom>
          <a:solidFill>
            <a:schemeClr val="accent4">
              <a:lumMod val="60000"/>
              <a:lumOff val="40000"/>
            </a:schemeClr>
          </a:solidFill>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ea typeface="Calibri"/>
                <a:cs typeface="Calibri"/>
              </a:rPr>
              <a:t>Shale line</a:t>
            </a:r>
            <a:endParaRPr lang="en-US" sz="1600" b="1"/>
          </a:p>
        </p:txBody>
      </p:sp>
      <p:cxnSp>
        <p:nvCxnSpPr>
          <p:cNvPr id="31" name="Straight Arrow Connector 30">
            <a:extLst>
              <a:ext uri="{FF2B5EF4-FFF2-40B4-BE49-F238E27FC236}">
                <a16:creationId xmlns:a16="http://schemas.microsoft.com/office/drawing/2014/main" xmlns="" id="{5A271780-7918-509D-6A95-8FB46837C832}"/>
              </a:ext>
            </a:extLst>
          </p:cNvPr>
          <p:cNvCxnSpPr>
            <a:cxnSpLocks/>
          </p:cNvCxnSpPr>
          <p:nvPr/>
        </p:nvCxnSpPr>
        <p:spPr>
          <a:xfrm flipH="1" flipV="1">
            <a:off x="4455182" y="1509565"/>
            <a:ext cx="3758304" cy="20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45B50F83-24CA-448C-C54D-9424FC4C19E7}"/>
              </a:ext>
            </a:extLst>
          </p:cNvPr>
          <p:cNvSpPr txBox="1"/>
          <p:nvPr/>
        </p:nvSpPr>
        <p:spPr>
          <a:xfrm>
            <a:off x="8220032" y="1213492"/>
            <a:ext cx="682276" cy="584775"/>
          </a:xfrm>
          <a:prstGeom prst="rect">
            <a:avLst/>
          </a:prstGeom>
          <a:solidFill>
            <a:schemeClr val="accent4">
              <a:lumMod val="60000"/>
              <a:lumOff val="40000"/>
            </a:schemeClr>
          </a:solidFill>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ea typeface="Calibri"/>
                <a:cs typeface="Calibri"/>
              </a:rPr>
              <a:t>Sand line</a:t>
            </a:r>
            <a:endParaRPr lang="en-US" sz="1600" b="1"/>
          </a:p>
        </p:txBody>
      </p:sp>
      <p:sp>
        <p:nvSpPr>
          <p:cNvPr id="33" name="Rectangle 32">
            <a:extLst>
              <a:ext uri="{FF2B5EF4-FFF2-40B4-BE49-F238E27FC236}">
                <a16:creationId xmlns:a16="http://schemas.microsoft.com/office/drawing/2014/main" xmlns="" id="{58B0E97F-E224-6E43-408A-135F5EF95806}"/>
              </a:ext>
            </a:extLst>
          </p:cNvPr>
          <p:cNvSpPr/>
          <p:nvPr/>
        </p:nvSpPr>
        <p:spPr>
          <a:xfrm>
            <a:off x="2892746" y="4390730"/>
            <a:ext cx="2950651" cy="1238669"/>
          </a:xfrm>
          <a:prstGeom prst="rect">
            <a:avLst/>
          </a:prstGeom>
          <a:solidFill>
            <a:schemeClr val="accent1">
              <a:lumMod val="20000"/>
              <a:lumOff val="80000"/>
            </a:schemeClr>
          </a:solidFill>
          <a:ln w="127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lumMod val="85000"/>
                    <a:lumOff val="15000"/>
                  </a:schemeClr>
                </a:solidFill>
                <a:ea typeface="Calibri"/>
                <a:cs typeface="Calibri"/>
              </a:rPr>
              <a:t>Bad borehole Flagging = 1 </a:t>
            </a:r>
            <a:endParaRPr lang="en-US">
              <a:solidFill>
                <a:srgbClr val="262626"/>
              </a:solidFill>
              <a:ea typeface="Calibri"/>
              <a:cs typeface="Calibri"/>
            </a:endParaRPr>
          </a:p>
          <a:p>
            <a:pPr algn="ctr"/>
            <a:r>
              <a:rPr lang="en-US" b="1">
                <a:solidFill>
                  <a:schemeClr val="tx1">
                    <a:lumMod val="85000"/>
                    <a:lumOff val="15000"/>
                  </a:schemeClr>
                </a:solidFill>
                <a:ea typeface="Calibri"/>
                <a:cs typeface="Calibri"/>
              </a:rPr>
              <a:t>when Caliper &gt; Bit Size + 2.5 inches</a:t>
            </a:r>
            <a:endParaRPr lang="en-US">
              <a:solidFill>
                <a:schemeClr val="tx1">
                  <a:lumMod val="85000"/>
                  <a:lumOff val="15000"/>
                </a:schemeClr>
              </a:solidFill>
            </a:endParaRPr>
          </a:p>
        </p:txBody>
      </p:sp>
      <p:cxnSp>
        <p:nvCxnSpPr>
          <p:cNvPr id="2" name="Straight Arrow Connector 1">
            <a:extLst>
              <a:ext uri="{FF2B5EF4-FFF2-40B4-BE49-F238E27FC236}">
                <a16:creationId xmlns:a16="http://schemas.microsoft.com/office/drawing/2014/main" xmlns="" id="{8F2D2AE9-1E54-3E52-0FB3-736B03C1671D}"/>
              </a:ext>
            </a:extLst>
          </p:cNvPr>
          <p:cNvCxnSpPr/>
          <p:nvPr/>
        </p:nvCxnSpPr>
        <p:spPr>
          <a:xfrm flipH="1" flipV="1">
            <a:off x="8594151" y="3050350"/>
            <a:ext cx="2015" cy="13212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xmlns="" id="{8B9AC22C-758B-3CF1-025A-627DB9C37E06}"/>
              </a:ext>
            </a:extLst>
          </p:cNvPr>
          <p:cNvSpPr/>
          <p:nvPr/>
        </p:nvSpPr>
        <p:spPr>
          <a:xfrm>
            <a:off x="8050176" y="4371931"/>
            <a:ext cx="1047331" cy="745217"/>
          </a:xfrm>
          <a:prstGeom prst="rect">
            <a:avLst/>
          </a:prstGeom>
          <a:solidFill>
            <a:schemeClr val="accent2">
              <a:lumMod val="40000"/>
              <a:lumOff val="60000"/>
            </a:schemeClr>
          </a:solidFill>
          <a:ln w="127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lumMod val="85000"/>
                    <a:lumOff val="15000"/>
                  </a:schemeClr>
                </a:solidFill>
                <a:ea typeface="Calibri"/>
                <a:cs typeface="Calibri"/>
              </a:rPr>
              <a:t>Not </a:t>
            </a:r>
          </a:p>
          <a:p>
            <a:pPr algn="ctr"/>
            <a:r>
              <a:rPr lang="en-US" b="1">
                <a:solidFill>
                  <a:schemeClr val="tx1">
                    <a:lumMod val="85000"/>
                    <a:lumOff val="15000"/>
                  </a:schemeClr>
                </a:solidFill>
                <a:ea typeface="Calibri"/>
                <a:cs typeface="Calibri"/>
              </a:rPr>
              <a:t>Outliers!</a:t>
            </a:r>
          </a:p>
        </p:txBody>
      </p:sp>
    </p:spTree>
    <p:extLst>
      <p:ext uri="{BB962C8B-B14F-4D97-AF65-F5344CB8AC3E}">
        <p14:creationId xmlns:p14="http://schemas.microsoft.com/office/powerpoint/2010/main" val="178670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30" grpId="0" animBg="1"/>
      <p:bldP spid="32" grpId="0" animBg="1"/>
      <p:bldP spid="33"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CCEA818A-2D3A-9769-EEA0-D187C23E1307}"/>
              </a:ext>
            </a:extLst>
          </p:cNvPr>
          <p:cNvSpPr/>
          <p:nvPr/>
        </p:nvSpPr>
        <p:spPr>
          <a:xfrm>
            <a:off x="0" y="6536790"/>
            <a:ext cx="9144000" cy="34934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a:t>  </a:t>
            </a:r>
          </a:p>
        </p:txBody>
      </p:sp>
      <p:sp>
        <p:nvSpPr>
          <p:cNvPr id="3" name="Rectangle 2">
            <a:extLst>
              <a:ext uri="{FF2B5EF4-FFF2-40B4-BE49-F238E27FC236}">
                <a16:creationId xmlns:a16="http://schemas.microsoft.com/office/drawing/2014/main" xmlns="" id="{59A4E01A-0347-B2FE-5B05-13975A9FA81F}"/>
              </a:ext>
            </a:extLst>
          </p:cNvPr>
          <p:cNvSpPr/>
          <p:nvPr/>
        </p:nvSpPr>
        <p:spPr>
          <a:xfrm>
            <a:off x="0" y="0"/>
            <a:ext cx="9144000" cy="527983"/>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a:solidFill>
                  <a:schemeClr val="bg1"/>
                </a:solidFill>
                <a:latin typeface="Times New Roman" panose="02020603050405020304" pitchFamily="18" charset="0"/>
                <a:cs typeface="Times New Roman" panose="02020603050405020304" pitchFamily="18" charset="0"/>
              </a:rPr>
              <a:t>Total Porosity Optimization &amp; Calibration	  Water Saturation Calculation	NTG Estimation	Porosity-permeability Relationship</a:t>
            </a:r>
          </a:p>
        </p:txBody>
      </p:sp>
      <p:sp>
        <p:nvSpPr>
          <p:cNvPr id="7" name="Rectangle 6">
            <a:extLst>
              <a:ext uri="{FF2B5EF4-FFF2-40B4-BE49-F238E27FC236}">
                <a16:creationId xmlns:a16="http://schemas.microsoft.com/office/drawing/2014/main" xmlns="" id="{E2EF7622-6F3C-8E67-25E9-55729A70657C}"/>
              </a:ext>
            </a:extLst>
          </p:cNvPr>
          <p:cNvSpPr/>
          <p:nvPr/>
        </p:nvSpPr>
        <p:spPr>
          <a:xfrm>
            <a:off x="2955147" y="0"/>
            <a:ext cx="6188853" cy="527983"/>
          </a:xfrm>
          <a:prstGeom prst="rect">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2">
            <a:extLst>
              <a:ext uri="{FF2B5EF4-FFF2-40B4-BE49-F238E27FC236}">
                <a16:creationId xmlns:a16="http://schemas.microsoft.com/office/drawing/2014/main" xmlns="" id="{D139D340-AE9A-CC87-2C21-69830CAB0F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6491"/>
          <a:stretch/>
        </p:blipFill>
        <p:spPr bwMode="auto">
          <a:xfrm>
            <a:off x="47110" y="527982"/>
            <a:ext cx="4789050" cy="598153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xmlns="" id="{E3D508D6-02F1-AED7-0C82-236332E3C774}"/>
              </a:ext>
            </a:extLst>
          </p:cNvPr>
          <p:cNvSpPr/>
          <p:nvPr/>
        </p:nvSpPr>
        <p:spPr>
          <a:xfrm>
            <a:off x="0" y="-1801"/>
            <a:ext cx="9144000" cy="527983"/>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a:solidFill>
                  <a:schemeClr val="bg1"/>
                </a:solidFill>
                <a:latin typeface="Times New Roman" panose="02020603050405020304" pitchFamily="18" charset="0"/>
                <a:cs typeface="Times New Roman" panose="02020603050405020304" pitchFamily="18" charset="0"/>
              </a:rPr>
              <a:t>Total Porosity Optimization &amp; Calibration	  Water Saturation Calculation	NTG Estimation	Porosity-permeability Relationship</a:t>
            </a:r>
          </a:p>
        </p:txBody>
      </p:sp>
      <p:sp>
        <p:nvSpPr>
          <p:cNvPr id="10" name="Rectangle 9">
            <a:extLst>
              <a:ext uri="{FF2B5EF4-FFF2-40B4-BE49-F238E27FC236}">
                <a16:creationId xmlns:a16="http://schemas.microsoft.com/office/drawing/2014/main" xmlns="" id="{5243786F-AD29-AA93-878B-8BB4EAF9B3C1}"/>
              </a:ext>
            </a:extLst>
          </p:cNvPr>
          <p:cNvSpPr/>
          <p:nvPr/>
        </p:nvSpPr>
        <p:spPr>
          <a:xfrm>
            <a:off x="2976880" y="0"/>
            <a:ext cx="6167120" cy="527983"/>
          </a:xfrm>
          <a:prstGeom prst="rect">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xmlns="" id="{D3A0C57E-EEE3-0283-FBD5-108112E58923}"/>
              </a:ext>
            </a:extLst>
          </p:cNvPr>
          <p:cNvSpPr txBox="1"/>
          <p:nvPr/>
        </p:nvSpPr>
        <p:spPr>
          <a:xfrm>
            <a:off x="3912355" y="1296269"/>
            <a:ext cx="970915" cy="246221"/>
          </a:xfrm>
          <a:prstGeom prst="rect">
            <a:avLst/>
          </a:prstGeom>
          <a:noFill/>
        </p:spPr>
        <p:txBody>
          <a:bodyPr wrap="square" rtlCol="0">
            <a:spAutoFit/>
          </a:bodyPr>
          <a:lstStyle/>
          <a:p>
            <a:r>
              <a:rPr lang="en-IN" sz="1000" b="1">
                <a:solidFill>
                  <a:schemeClr val="accent1">
                    <a:lumMod val="75000"/>
                  </a:schemeClr>
                </a:solidFill>
              </a:rPr>
              <a:t>  Core Porosity</a:t>
            </a:r>
          </a:p>
        </p:txBody>
      </p:sp>
      <p:sp>
        <p:nvSpPr>
          <p:cNvPr id="17" name="Rectangle 16">
            <a:extLst>
              <a:ext uri="{FF2B5EF4-FFF2-40B4-BE49-F238E27FC236}">
                <a16:creationId xmlns:a16="http://schemas.microsoft.com/office/drawing/2014/main" xmlns="" id="{5A72D83B-4162-BE0A-120F-F144C5022DA5}"/>
              </a:ext>
            </a:extLst>
          </p:cNvPr>
          <p:cNvSpPr/>
          <p:nvPr/>
        </p:nvSpPr>
        <p:spPr>
          <a:xfrm>
            <a:off x="274320" y="2865120"/>
            <a:ext cx="4608950" cy="121921"/>
          </a:xfrm>
          <a:prstGeom prst="rect">
            <a:avLst/>
          </a:prstGeom>
          <a:solidFill>
            <a:srgbClr val="FF0000">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16A0262D-ABBA-083C-F1B4-EF9E199E3793}"/>
              </a:ext>
            </a:extLst>
          </p:cNvPr>
          <p:cNvSpPr/>
          <p:nvPr/>
        </p:nvSpPr>
        <p:spPr>
          <a:xfrm>
            <a:off x="243840" y="2697481"/>
            <a:ext cx="4639430" cy="45719"/>
          </a:xfrm>
          <a:prstGeom prst="rect">
            <a:avLst/>
          </a:prstGeom>
          <a:solidFill>
            <a:srgbClr val="FF0000">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xmlns="" id="{8C664578-C8F5-B5A2-AB1B-9D894EF8357B}"/>
              </a:ext>
            </a:extLst>
          </p:cNvPr>
          <p:cNvSpPr/>
          <p:nvPr/>
        </p:nvSpPr>
        <p:spPr>
          <a:xfrm>
            <a:off x="304800" y="2507689"/>
            <a:ext cx="4531360" cy="123752"/>
          </a:xfrm>
          <a:prstGeom prst="rect">
            <a:avLst/>
          </a:prstGeom>
          <a:solidFill>
            <a:srgbClr val="FF0000">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xmlns="" id="{BEEEF98D-605C-C6B2-C389-9E9B7A62CEE3}"/>
              </a:ext>
            </a:extLst>
          </p:cNvPr>
          <p:cNvSpPr/>
          <p:nvPr/>
        </p:nvSpPr>
        <p:spPr>
          <a:xfrm>
            <a:off x="304800" y="3860801"/>
            <a:ext cx="4578470" cy="121920"/>
          </a:xfrm>
          <a:prstGeom prst="rect">
            <a:avLst/>
          </a:prstGeom>
          <a:solidFill>
            <a:srgbClr val="FF0000">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144755A-4253-B3EE-9BBC-DADC40A539C1}"/>
              </a:ext>
            </a:extLst>
          </p:cNvPr>
          <p:cNvSpPr/>
          <p:nvPr/>
        </p:nvSpPr>
        <p:spPr>
          <a:xfrm>
            <a:off x="988828" y="4570538"/>
            <a:ext cx="3508744" cy="249865"/>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Caving: Data quality compromised!</a:t>
            </a:r>
          </a:p>
        </p:txBody>
      </p:sp>
      <p:sp>
        <p:nvSpPr>
          <p:cNvPr id="21" name="Rectangle: Rounded Corners 20">
            <a:extLst>
              <a:ext uri="{FF2B5EF4-FFF2-40B4-BE49-F238E27FC236}">
                <a16:creationId xmlns:a16="http://schemas.microsoft.com/office/drawing/2014/main" xmlns="" id="{29518AB6-78CA-1140-9956-21774183B674}"/>
              </a:ext>
            </a:extLst>
          </p:cNvPr>
          <p:cNvSpPr/>
          <p:nvPr/>
        </p:nvSpPr>
        <p:spPr>
          <a:xfrm>
            <a:off x="5577053" y="773048"/>
            <a:ext cx="3171462" cy="769441"/>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a:solidFill>
                  <a:schemeClr val="tx1">
                    <a:lumMod val="95000"/>
                    <a:lumOff val="5000"/>
                  </a:schemeClr>
                </a:solidFill>
              </a:rPr>
              <a:t>Gas Bearing Zone</a:t>
            </a:r>
          </a:p>
        </p:txBody>
      </p:sp>
      <p:sp>
        <p:nvSpPr>
          <p:cNvPr id="22" name="TextBox 21">
            <a:extLst>
              <a:ext uri="{FF2B5EF4-FFF2-40B4-BE49-F238E27FC236}">
                <a16:creationId xmlns:a16="http://schemas.microsoft.com/office/drawing/2014/main" xmlns="" id="{5A9FDDC7-36D2-AD32-A534-E02CFE441B75}"/>
              </a:ext>
            </a:extLst>
          </p:cNvPr>
          <p:cNvSpPr txBox="1"/>
          <p:nvPr/>
        </p:nvSpPr>
        <p:spPr>
          <a:xfrm>
            <a:off x="5148943" y="1703851"/>
            <a:ext cx="3820886" cy="369332"/>
          </a:xfrm>
          <a:prstGeom prst="rect">
            <a:avLst/>
          </a:prstGeom>
          <a:noFill/>
        </p:spPr>
        <p:txBody>
          <a:bodyPr wrap="square" rtlCol="0">
            <a:spAutoFit/>
          </a:bodyPr>
          <a:lstStyle/>
          <a:p>
            <a:r>
              <a:rPr lang="en-IN"/>
              <a:t>Total porosity is calculated accordingly, </a:t>
            </a:r>
          </a:p>
        </p:txBody>
      </p:sp>
      <p:sp>
        <p:nvSpPr>
          <p:cNvPr id="25" name="TextBox 24">
            <a:extLst>
              <a:ext uri="{FF2B5EF4-FFF2-40B4-BE49-F238E27FC236}">
                <a16:creationId xmlns:a16="http://schemas.microsoft.com/office/drawing/2014/main" xmlns="" id="{117F0B92-6E8D-1350-BBFD-57F358DE79D0}"/>
              </a:ext>
            </a:extLst>
          </p:cNvPr>
          <p:cNvSpPr txBox="1"/>
          <p:nvPr/>
        </p:nvSpPr>
        <p:spPr>
          <a:xfrm>
            <a:off x="5508173" y="4527671"/>
            <a:ext cx="3233057" cy="369332"/>
          </a:xfrm>
          <a:prstGeom prst="rect">
            <a:avLst/>
          </a:prstGeom>
          <a:noFill/>
        </p:spPr>
        <p:txBody>
          <a:bodyPr wrap="square" rtlCol="0">
            <a:spAutoFit/>
          </a:bodyPr>
          <a:lstStyle/>
          <a:p>
            <a:r>
              <a:rPr lang="en-IN"/>
              <a:t>Assumption, </a:t>
            </a:r>
          </a:p>
        </p:txBody>
      </p:sp>
      <p:sp>
        <p:nvSpPr>
          <p:cNvPr id="26" name="TextBox 25">
            <a:extLst>
              <a:ext uri="{FF2B5EF4-FFF2-40B4-BE49-F238E27FC236}">
                <a16:creationId xmlns:a16="http://schemas.microsoft.com/office/drawing/2014/main" xmlns="" id="{D6E761E7-DC54-F56A-E7DA-580DE2E1BA81}"/>
              </a:ext>
            </a:extLst>
          </p:cNvPr>
          <p:cNvSpPr txBox="1"/>
          <p:nvPr/>
        </p:nvSpPr>
        <p:spPr>
          <a:xfrm>
            <a:off x="5649688" y="6008910"/>
            <a:ext cx="2808514" cy="369332"/>
          </a:xfrm>
          <a:prstGeom prst="rect">
            <a:avLst/>
          </a:prstGeom>
          <a:noFill/>
        </p:spPr>
        <p:txBody>
          <a:bodyPr wrap="square" rtlCol="0">
            <a:spAutoFit/>
          </a:bodyPr>
          <a:lstStyle/>
          <a:p>
            <a:r>
              <a:rPr lang="en-IN"/>
              <a:t>a and b to be evaluated.</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xmlns="" id="{EBBCAB9E-1213-045C-F8F9-AB39D25A4B67}"/>
                  </a:ext>
                </a:extLst>
              </p:cNvPr>
              <p:cNvSpPr txBox="1"/>
              <p:nvPr/>
            </p:nvSpPr>
            <p:spPr>
              <a:xfrm>
                <a:off x="5878287" y="4970688"/>
                <a:ext cx="2238946"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𝜙</m:t>
                          </m:r>
                        </m:e>
                        <m:sub>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𝑜</m:t>
                              </m:r>
                            </m:e>
                            <m:sub>
                              <m:r>
                                <a:rPr lang="en-IN" i="1">
                                  <a:solidFill>
                                    <a:schemeClr val="tx1"/>
                                  </a:solidFill>
                                  <a:latin typeface="Cambria Math" panose="02040503050406030204" pitchFamily="18" charset="0"/>
                                </a:rPr>
                                <m:t>𝑃</m:t>
                              </m:r>
                            </m:sub>
                          </m:sSub>
                        </m:sub>
                      </m:sSub>
                      <m:r>
                        <a:rPr lang="en-IN" i="0">
                          <a:solidFill>
                            <a:schemeClr val="tx1"/>
                          </a:solidFill>
                          <a:latin typeface="Cambria Math" panose="02040503050406030204" pitchFamily="18" charset="0"/>
                        </a:rPr>
                        <m:t>=</m:t>
                      </m:r>
                      <m:rad>
                        <m:radPr>
                          <m:degHide m:val="on"/>
                          <m:ctrlPr>
                            <a:rPr lang="en-IN" i="1">
                              <a:solidFill>
                                <a:schemeClr val="tx1"/>
                              </a:solidFill>
                              <a:latin typeface="Cambria Math" panose="02040503050406030204" pitchFamily="18" charset="0"/>
                            </a:rPr>
                          </m:ctrlPr>
                        </m:radPr>
                        <m:deg/>
                        <m:e>
                          <m:f>
                            <m:fPr>
                              <m:ctrlPr>
                                <a:rPr lang="en-IN" i="1">
                                  <a:solidFill>
                                    <a:schemeClr val="tx1"/>
                                  </a:solidFill>
                                  <a:latin typeface="Cambria Math" panose="02040503050406030204" pitchFamily="18" charset="0"/>
                                </a:rPr>
                              </m:ctrlPr>
                            </m:fPr>
                            <m:num>
                              <m:sSup>
                                <m:sSupPr>
                                  <m:ctrlPr>
                                    <a:rPr lang="en-IN" i="1">
                                      <a:solidFill>
                                        <a:schemeClr val="tx1"/>
                                      </a:solidFill>
                                      <a:latin typeface="Cambria Math" panose="02040503050406030204" pitchFamily="18" charset="0"/>
                                    </a:rPr>
                                  </m:ctrlPr>
                                </m:sSupPr>
                                <m:e>
                                  <m:r>
                                    <a:rPr lang="en-IN" i="1" smtClean="0">
                                      <a:solidFill>
                                        <a:schemeClr val="tx1"/>
                                      </a:solidFill>
                                      <a:latin typeface="Cambria Math" panose="02040503050406030204" pitchFamily="18" charset="0"/>
                                    </a:rPr>
                                    <m:t>𝑎</m:t>
                                  </m:r>
                                </m:e>
                                <m:sup>
                                  <m:r>
                                    <a:rPr lang="en-IN" i="0">
                                      <a:solidFill>
                                        <a:schemeClr val="tx1"/>
                                      </a:solidFill>
                                      <a:latin typeface="Cambria Math" panose="02040503050406030204" pitchFamily="18" charset="0"/>
                                    </a:rPr>
                                    <m:t>2</m:t>
                                  </m:r>
                                </m:sup>
                              </m:sSup>
                              <m:sSubSup>
                                <m:sSubSupPr>
                                  <m:ctrlPr>
                                    <a:rPr lang="en-IN" i="1">
                                      <a:solidFill>
                                        <a:schemeClr val="tx1"/>
                                      </a:solidFill>
                                      <a:latin typeface="Cambria Math" panose="02040503050406030204" pitchFamily="18" charset="0"/>
                                    </a:rPr>
                                  </m:ctrlPr>
                                </m:sSubSupPr>
                                <m:e>
                                  <m:r>
                                    <a:rPr lang="en-IN" i="1">
                                      <a:solidFill>
                                        <a:schemeClr val="tx1"/>
                                      </a:solidFill>
                                      <a:latin typeface="Cambria Math" panose="02040503050406030204" pitchFamily="18" charset="0"/>
                                    </a:rPr>
                                    <m:t>𝜙</m:t>
                                  </m:r>
                                </m:e>
                                <m:sub>
                                  <m:r>
                                    <a:rPr lang="en-IN" i="1">
                                      <a:solidFill>
                                        <a:schemeClr val="tx1"/>
                                      </a:solidFill>
                                      <a:latin typeface="Cambria Math" panose="02040503050406030204" pitchFamily="18" charset="0"/>
                                    </a:rPr>
                                    <m:t>𝑁</m:t>
                                  </m:r>
                                </m:sub>
                                <m:sup>
                                  <m:r>
                                    <a:rPr lang="en-IN" i="0">
                                      <a:solidFill>
                                        <a:schemeClr val="tx1"/>
                                      </a:solidFill>
                                      <a:latin typeface="Cambria Math" panose="02040503050406030204" pitchFamily="18" charset="0"/>
                                    </a:rPr>
                                    <m:t>2</m:t>
                                  </m:r>
                                </m:sup>
                              </m:sSubSup>
                              <m:r>
                                <a:rPr lang="en-IN" i="0">
                                  <a:solidFill>
                                    <a:schemeClr val="tx1"/>
                                  </a:solidFill>
                                  <a:latin typeface="Cambria Math" panose="02040503050406030204" pitchFamily="18" charset="0"/>
                                </a:rPr>
                                <m:t>+</m:t>
                              </m:r>
                              <m:sSup>
                                <m:sSupPr>
                                  <m:ctrlPr>
                                    <a:rPr lang="en-IN" i="1">
                                      <a:solidFill>
                                        <a:schemeClr val="tx1"/>
                                      </a:solidFill>
                                      <a:latin typeface="Cambria Math" panose="02040503050406030204" pitchFamily="18" charset="0"/>
                                    </a:rPr>
                                  </m:ctrlPr>
                                </m:sSupPr>
                                <m:e>
                                  <m:r>
                                    <a:rPr lang="en-IN" i="1">
                                      <a:solidFill>
                                        <a:schemeClr val="tx1"/>
                                      </a:solidFill>
                                      <a:latin typeface="Cambria Math" panose="02040503050406030204" pitchFamily="18" charset="0"/>
                                    </a:rPr>
                                    <m:t>𝑏</m:t>
                                  </m:r>
                                </m:e>
                                <m:sup>
                                  <m:r>
                                    <a:rPr lang="en-IN" i="0">
                                      <a:solidFill>
                                        <a:schemeClr val="tx1"/>
                                      </a:solidFill>
                                      <a:latin typeface="Cambria Math" panose="02040503050406030204" pitchFamily="18" charset="0"/>
                                    </a:rPr>
                                    <m:t>2</m:t>
                                  </m:r>
                                </m:sup>
                              </m:sSup>
                              <m:sSubSup>
                                <m:sSubSupPr>
                                  <m:ctrlPr>
                                    <a:rPr lang="en-IN" i="1">
                                      <a:solidFill>
                                        <a:schemeClr val="tx1"/>
                                      </a:solidFill>
                                      <a:latin typeface="Cambria Math" panose="02040503050406030204" pitchFamily="18" charset="0"/>
                                    </a:rPr>
                                  </m:ctrlPr>
                                </m:sSubSupPr>
                                <m:e>
                                  <m:r>
                                    <a:rPr lang="en-IN" i="1">
                                      <a:solidFill>
                                        <a:schemeClr val="tx1"/>
                                      </a:solidFill>
                                      <a:latin typeface="Cambria Math" panose="02040503050406030204" pitchFamily="18" charset="0"/>
                                    </a:rPr>
                                    <m:t>𝜙</m:t>
                                  </m:r>
                                </m:e>
                                <m:sub>
                                  <m:r>
                                    <a:rPr lang="en-IN" i="1">
                                      <a:solidFill>
                                        <a:schemeClr val="tx1"/>
                                      </a:solidFill>
                                      <a:latin typeface="Cambria Math" panose="02040503050406030204" pitchFamily="18" charset="0"/>
                                    </a:rPr>
                                    <m:t>𝐷</m:t>
                                  </m:r>
                                </m:sub>
                                <m:sup>
                                  <m:r>
                                    <a:rPr lang="en-IN" i="0">
                                      <a:solidFill>
                                        <a:schemeClr val="tx1"/>
                                      </a:solidFill>
                                      <a:latin typeface="Cambria Math" panose="02040503050406030204" pitchFamily="18" charset="0"/>
                                    </a:rPr>
                                    <m:t>2</m:t>
                                  </m:r>
                                </m:sup>
                              </m:sSubSup>
                            </m:num>
                            <m:den>
                              <m:sSup>
                                <m:sSupPr>
                                  <m:ctrlPr>
                                    <a:rPr lang="en-IN" i="1">
                                      <a:solidFill>
                                        <a:schemeClr val="tx1"/>
                                      </a:solidFill>
                                      <a:latin typeface="Cambria Math" panose="02040503050406030204" pitchFamily="18" charset="0"/>
                                    </a:rPr>
                                  </m:ctrlPr>
                                </m:sSupPr>
                                <m:e>
                                  <m:r>
                                    <a:rPr lang="en-IN" i="1">
                                      <a:solidFill>
                                        <a:schemeClr val="tx1"/>
                                      </a:solidFill>
                                      <a:latin typeface="Cambria Math" panose="02040503050406030204" pitchFamily="18" charset="0"/>
                                    </a:rPr>
                                    <m:t>𝑎</m:t>
                                  </m:r>
                                </m:e>
                                <m:sup>
                                  <m:r>
                                    <a:rPr lang="en-IN" i="0">
                                      <a:solidFill>
                                        <a:schemeClr val="tx1"/>
                                      </a:solidFill>
                                      <a:latin typeface="Cambria Math" panose="02040503050406030204" pitchFamily="18" charset="0"/>
                                    </a:rPr>
                                    <m:t>2</m:t>
                                  </m:r>
                                </m:sup>
                              </m:sSup>
                              <m:r>
                                <a:rPr lang="en-IN" i="0">
                                  <a:solidFill>
                                    <a:schemeClr val="tx1"/>
                                  </a:solidFill>
                                  <a:latin typeface="Cambria Math" panose="02040503050406030204" pitchFamily="18" charset="0"/>
                                </a:rPr>
                                <m:t>+</m:t>
                              </m:r>
                              <m:sSup>
                                <m:sSupPr>
                                  <m:ctrlPr>
                                    <a:rPr lang="en-IN" i="1">
                                      <a:solidFill>
                                        <a:schemeClr val="tx1"/>
                                      </a:solidFill>
                                      <a:latin typeface="Cambria Math" panose="02040503050406030204" pitchFamily="18" charset="0"/>
                                    </a:rPr>
                                  </m:ctrlPr>
                                </m:sSupPr>
                                <m:e>
                                  <m:r>
                                    <a:rPr lang="en-IN" i="1">
                                      <a:solidFill>
                                        <a:schemeClr val="tx1"/>
                                      </a:solidFill>
                                      <a:latin typeface="Cambria Math" panose="02040503050406030204" pitchFamily="18" charset="0"/>
                                    </a:rPr>
                                    <m:t>𝑏</m:t>
                                  </m:r>
                                </m:e>
                                <m:sup>
                                  <m:r>
                                    <a:rPr lang="en-IN" i="0">
                                      <a:solidFill>
                                        <a:schemeClr val="tx1"/>
                                      </a:solidFill>
                                      <a:latin typeface="Cambria Math" panose="02040503050406030204" pitchFamily="18" charset="0"/>
                                    </a:rPr>
                                    <m:t>2</m:t>
                                  </m:r>
                                </m:sup>
                              </m:sSup>
                            </m:den>
                          </m:f>
                        </m:e>
                      </m:rad>
                    </m:oMath>
                  </m:oMathPara>
                </a14:m>
                <a:endParaRPr lang="en-IN">
                  <a:solidFill>
                    <a:schemeClr val="tx1"/>
                  </a:solidFill>
                </a:endParaRPr>
              </a:p>
            </p:txBody>
          </p:sp>
        </mc:Choice>
        <mc:Fallback xmlns="">
          <p:sp>
            <p:nvSpPr>
              <p:cNvPr id="28" name="TextBox 27">
                <a:extLst>
                  <a:ext uri="{FF2B5EF4-FFF2-40B4-BE49-F238E27FC236}">
                    <a16:creationId xmlns:a16="http://schemas.microsoft.com/office/drawing/2014/main" id="{EBBCAB9E-1213-045C-F8F9-AB39D25A4B67}"/>
                  </a:ext>
                </a:extLst>
              </p:cNvPr>
              <p:cNvSpPr txBox="1">
                <a:spLocks noRot="1" noChangeAspect="1" noMove="1" noResize="1" noEditPoints="1" noAdjustHandles="1" noChangeArrowheads="1" noChangeShapeType="1" noTextEdit="1"/>
              </p:cNvSpPr>
              <p:nvPr/>
            </p:nvSpPr>
            <p:spPr>
              <a:xfrm>
                <a:off x="5878287" y="4970688"/>
                <a:ext cx="2238946" cy="818366"/>
              </a:xfrm>
              <a:prstGeom prst="rect">
                <a:avLst/>
              </a:prstGeom>
              <a:blipFill>
                <a:blip r:embed="rId3"/>
                <a:stretch>
                  <a:fillRect b="-7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xmlns="" id="{A61FD6EA-9800-3F85-7A08-EA4BBFD264C1}"/>
                  </a:ext>
                </a:extLst>
              </p:cNvPr>
              <p:cNvSpPr txBox="1"/>
              <p:nvPr/>
            </p:nvSpPr>
            <p:spPr>
              <a:xfrm>
                <a:off x="5988957" y="2077814"/>
                <a:ext cx="1716816"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𝜙</m:t>
                          </m:r>
                        </m:e>
                        <m:sub>
                          <m:r>
                            <a:rPr lang="en-IN" b="0" i="1" smtClean="0">
                              <a:solidFill>
                                <a:schemeClr val="tx1"/>
                              </a:solidFill>
                              <a:latin typeface="Cambria Math" panose="02040503050406030204" pitchFamily="18" charset="0"/>
                            </a:rPr>
                            <m:t>𝑁</m:t>
                          </m:r>
                        </m:sub>
                      </m:sSub>
                      <m:r>
                        <a:rPr lang="en-IN" i="0">
                          <a:solidFill>
                            <a:schemeClr val="tx1"/>
                          </a:solidFill>
                          <a:latin typeface="Cambria Math" panose="02040503050406030204" pitchFamily="18" charset="0"/>
                        </a:rPr>
                        <m:t>=</m:t>
                      </m:r>
                      <m:rad>
                        <m:radPr>
                          <m:degHide m:val="on"/>
                          <m:ctrlPr>
                            <a:rPr lang="en-IN" i="1">
                              <a:solidFill>
                                <a:schemeClr val="tx1"/>
                              </a:solidFill>
                              <a:latin typeface="Cambria Math" panose="02040503050406030204" pitchFamily="18" charset="0"/>
                            </a:rPr>
                          </m:ctrlPr>
                        </m:radPr>
                        <m:deg/>
                        <m:e>
                          <m:f>
                            <m:fPr>
                              <m:ctrlPr>
                                <a:rPr lang="en-IN" i="1">
                                  <a:solidFill>
                                    <a:schemeClr val="tx1"/>
                                  </a:solidFill>
                                  <a:latin typeface="Cambria Math" panose="02040503050406030204" pitchFamily="18" charset="0"/>
                                </a:rPr>
                              </m:ctrlPr>
                            </m:fPr>
                            <m:num>
                              <m:sSubSup>
                                <m:sSubSupPr>
                                  <m:ctrlPr>
                                    <a:rPr lang="en-IN" i="1" smtClean="0">
                                      <a:solidFill>
                                        <a:schemeClr val="tx1"/>
                                      </a:solidFill>
                                      <a:latin typeface="Cambria Math" panose="02040503050406030204" pitchFamily="18" charset="0"/>
                                    </a:rPr>
                                  </m:ctrlPr>
                                </m:sSubSupPr>
                                <m:e>
                                  <m:r>
                                    <a:rPr lang="en-IN" i="1">
                                      <a:solidFill>
                                        <a:schemeClr val="tx1"/>
                                      </a:solidFill>
                                      <a:latin typeface="Cambria Math" panose="02040503050406030204" pitchFamily="18" charset="0"/>
                                    </a:rPr>
                                    <m:t>𝜙</m:t>
                                  </m:r>
                                </m:e>
                                <m:sub>
                                  <m:r>
                                    <a:rPr lang="en-IN" i="1">
                                      <a:solidFill>
                                        <a:schemeClr val="tx1"/>
                                      </a:solidFill>
                                      <a:latin typeface="Cambria Math" panose="02040503050406030204" pitchFamily="18" charset="0"/>
                                    </a:rPr>
                                    <m:t>𝑁</m:t>
                                  </m:r>
                                </m:sub>
                                <m:sup>
                                  <m:r>
                                    <a:rPr lang="en-IN" i="0">
                                      <a:solidFill>
                                        <a:schemeClr val="tx1"/>
                                      </a:solidFill>
                                      <a:latin typeface="Cambria Math" panose="02040503050406030204" pitchFamily="18" charset="0"/>
                                    </a:rPr>
                                    <m:t>2</m:t>
                                  </m:r>
                                </m:sup>
                              </m:sSubSup>
                              <m:r>
                                <a:rPr lang="en-IN" i="0">
                                  <a:solidFill>
                                    <a:schemeClr val="tx1"/>
                                  </a:solidFill>
                                  <a:latin typeface="Cambria Math" panose="02040503050406030204" pitchFamily="18" charset="0"/>
                                </a:rPr>
                                <m:t>+</m:t>
                              </m:r>
                              <m:sSubSup>
                                <m:sSubSupPr>
                                  <m:ctrlPr>
                                    <a:rPr lang="en-IN" i="1">
                                      <a:solidFill>
                                        <a:schemeClr val="tx1"/>
                                      </a:solidFill>
                                      <a:latin typeface="Cambria Math" panose="02040503050406030204" pitchFamily="18" charset="0"/>
                                    </a:rPr>
                                  </m:ctrlPr>
                                </m:sSubSupPr>
                                <m:e>
                                  <m:r>
                                    <a:rPr lang="en-IN" i="1">
                                      <a:solidFill>
                                        <a:schemeClr val="tx1"/>
                                      </a:solidFill>
                                      <a:latin typeface="Cambria Math" panose="02040503050406030204" pitchFamily="18" charset="0"/>
                                    </a:rPr>
                                    <m:t>𝜙</m:t>
                                  </m:r>
                                </m:e>
                                <m:sub>
                                  <m:r>
                                    <a:rPr lang="en-IN" i="1">
                                      <a:solidFill>
                                        <a:schemeClr val="tx1"/>
                                      </a:solidFill>
                                      <a:latin typeface="Cambria Math" panose="02040503050406030204" pitchFamily="18" charset="0"/>
                                    </a:rPr>
                                    <m:t>𝐷</m:t>
                                  </m:r>
                                </m:sub>
                                <m:sup>
                                  <m:r>
                                    <a:rPr lang="en-IN" i="0">
                                      <a:solidFill>
                                        <a:schemeClr val="tx1"/>
                                      </a:solidFill>
                                      <a:latin typeface="Cambria Math" panose="02040503050406030204" pitchFamily="18" charset="0"/>
                                    </a:rPr>
                                    <m:t>2</m:t>
                                  </m:r>
                                </m:sup>
                              </m:sSubSup>
                            </m:num>
                            <m:den>
                              <m:r>
                                <a:rPr lang="en-IN" b="0" i="1" smtClean="0">
                                  <a:solidFill>
                                    <a:schemeClr val="tx1"/>
                                  </a:solidFill>
                                  <a:latin typeface="Cambria Math" panose="02040503050406030204" pitchFamily="18" charset="0"/>
                                </a:rPr>
                                <m:t>2</m:t>
                              </m:r>
                            </m:den>
                          </m:f>
                        </m:e>
                      </m:rad>
                    </m:oMath>
                  </m:oMathPara>
                </a14:m>
                <a:endParaRPr lang="en-IN">
                  <a:solidFill>
                    <a:schemeClr val="tx1"/>
                  </a:solidFill>
                </a:endParaRPr>
              </a:p>
            </p:txBody>
          </p:sp>
        </mc:Choice>
        <mc:Fallback xmlns="">
          <p:sp>
            <p:nvSpPr>
              <p:cNvPr id="29" name="TextBox 28">
                <a:extLst>
                  <a:ext uri="{FF2B5EF4-FFF2-40B4-BE49-F238E27FC236}">
                    <a16:creationId xmlns:a16="http://schemas.microsoft.com/office/drawing/2014/main" id="{A61FD6EA-9800-3F85-7A08-EA4BBFD264C1}"/>
                  </a:ext>
                </a:extLst>
              </p:cNvPr>
              <p:cNvSpPr txBox="1">
                <a:spLocks noRot="1" noChangeAspect="1" noMove="1" noResize="1" noEditPoints="1" noAdjustHandles="1" noChangeArrowheads="1" noChangeShapeType="1" noTextEdit="1"/>
              </p:cNvSpPr>
              <p:nvPr/>
            </p:nvSpPr>
            <p:spPr>
              <a:xfrm>
                <a:off x="5988957" y="2077814"/>
                <a:ext cx="1716816" cy="818366"/>
              </a:xfrm>
              <a:prstGeom prst="rect">
                <a:avLst/>
              </a:prstGeom>
              <a:blipFill>
                <a:blip r:embed="rId4"/>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xmlns="" id="{6D739D4D-679E-3EB9-3C94-1CF5C57D471E}"/>
              </a:ext>
            </a:extLst>
          </p:cNvPr>
          <p:cNvSpPr txBox="1"/>
          <p:nvPr/>
        </p:nvSpPr>
        <p:spPr>
          <a:xfrm>
            <a:off x="5301342" y="3116036"/>
            <a:ext cx="3233057" cy="369332"/>
          </a:xfrm>
          <a:prstGeom prst="rect">
            <a:avLst/>
          </a:prstGeom>
          <a:noFill/>
        </p:spPr>
        <p:txBody>
          <a:bodyPr wrap="square" rtlCol="0">
            <a:spAutoFit/>
          </a:bodyPr>
          <a:lstStyle/>
          <a:p>
            <a:r>
              <a:rPr lang="en-IN"/>
              <a:t>and gas corrections are made.</a:t>
            </a:r>
          </a:p>
        </p:txBody>
      </p:sp>
      <p:sp>
        <p:nvSpPr>
          <p:cNvPr id="32" name="Rectangle 31">
            <a:extLst>
              <a:ext uri="{FF2B5EF4-FFF2-40B4-BE49-F238E27FC236}">
                <a16:creationId xmlns:a16="http://schemas.microsoft.com/office/drawing/2014/main" xmlns="" id="{29C8D0C1-29AE-DAA7-8E03-EABC143D89F3}"/>
              </a:ext>
            </a:extLst>
          </p:cNvPr>
          <p:cNvSpPr/>
          <p:nvPr/>
        </p:nvSpPr>
        <p:spPr>
          <a:xfrm>
            <a:off x="5965373" y="3948362"/>
            <a:ext cx="2318656" cy="40486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a:solidFill>
                  <a:schemeClr val="tx1">
                    <a:lumMod val="95000"/>
                    <a:lumOff val="5000"/>
                  </a:schemeClr>
                </a:solidFill>
              </a:rPr>
              <a:t>To Optimise</a:t>
            </a:r>
          </a:p>
        </p:txBody>
      </p:sp>
      <p:sp>
        <p:nvSpPr>
          <p:cNvPr id="4" name="Rectangle 3">
            <a:extLst>
              <a:ext uri="{FF2B5EF4-FFF2-40B4-BE49-F238E27FC236}">
                <a16:creationId xmlns:a16="http://schemas.microsoft.com/office/drawing/2014/main" xmlns="" id="{B1092B5A-FFA0-1E10-F447-5B8ADA4EAFE9}"/>
              </a:ext>
            </a:extLst>
          </p:cNvPr>
          <p:cNvSpPr/>
          <p:nvPr/>
        </p:nvSpPr>
        <p:spPr>
          <a:xfrm>
            <a:off x="243840" y="2470092"/>
            <a:ext cx="4789050" cy="2584549"/>
          </a:xfrm>
          <a:prstGeom prst="rect">
            <a:avLst/>
          </a:prstGeom>
          <a:solidFill>
            <a:srgbClr val="FFFF00">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5589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3" grpId="0" animBg="1"/>
      <p:bldP spid="21" grpId="0" animBg="1"/>
      <p:bldP spid="22" grpId="0"/>
      <p:bldP spid="25" grpId="0"/>
      <p:bldP spid="26" grpId="0"/>
      <p:bldP spid="28" grpId="0"/>
      <p:bldP spid="29" grpId="0"/>
      <p:bldP spid="30" grpId="0"/>
      <p:bldP spid="32"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7EDBCBA-A8A6-B2A2-E285-0A530EFB02C7}"/>
              </a:ext>
            </a:extLst>
          </p:cNvPr>
          <p:cNvSpPr/>
          <p:nvPr/>
        </p:nvSpPr>
        <p:spPr>
          <a:xfrm>
            <a:off x="0" y="-1801"/>
            <a:ext cx="9144000" cy="527983"/>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a:solidFill>
                  <a:schemeClr val="bg1"/>
                </a:solidFill>
                <a:latin typeface="Times New Roman" panose="02020603050405020304" pitchFamily="18" charset="0"/>
                <a:cs typeface="Times New Roman" panose="02020603050405020304" pitchFamily="18" charset="0"/>
              </a:rPr>
              <a:t>Total Porosity Optimization &amp; Calibration	  Water Saturation Calculation	NTG Estimation	Porosity-permeability Relationship</a:t>
            </a:r>
          </a:p>
        </p:txBody>
      </p:sp>
      <p:sp>
        <p:nvSpPr>
          <p:cNvPr id="5" name="Rectangle 4">
            <a:extLst>
              <a:ext uri="{FF2B5EF4-FFF2-40B4-BE49-F238E27FC236}">
                <a16:creationId xmlns:a16="http://schemas.microsoft.com/office/drawing/2014/main" xmlns="" id="{CCEA818A-2D3A-9769-EEA0-D187C23E1307}"/>
              </a:ext>
            </a:extLst>
          </p:cNvPr>
          <p:cNvSpPr/>
          <p:nvPr/>
        </p:nvSpPr>
        <p:spPr>
          <a:xfrm>
            <a:off x="0" y="6536790"/>
            <a:ext cx="9144000" cy="34934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a:t>  </a:t>
            </a:r>
          </a:p>
        </p:txBody>
      </p:sp>
      <p:sp>
        <p:nvSpPr>
          <p:cNvPr id="7" name="Rectangle 6">
            <a:extLst>
              <a:ext uri="{FF2B5EF4-FFF2-40B4-BE49-F238E27FC236}">
                <a16:creationId xmlns:a16="http://schemas.microsoft.com/office/drawing/2014/main" xmlns="" id="{E2EF7622-6F3C-8E67-25E9-55729A70657C}"/>
              </a:ext>
            </a:extLst>
          </p:cNvPr>
          <p:cNvSpPr/>
          <p:nvPr/>
        </p:nvSpPr>
        <p:spPr>
          <a:xfrm>
            <a:off x="2976880" y="0"/>
            <a:ext cx="6167120" cy="527983"/>
          </a:xfrm>
          <a:prstGeom prst="rect">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4">
            <a:extLst>
              <a:ext uri="{FF2B5EF4-FFF2-40B4-BE49-F238E27FC236}">
                <a16:creationId xmlns:a16="http://schemas.microsoft.com/office/drawing/2014/main" xmlns="" id="{7A465F5B-3AF9-FDDF-92E5-E878E661EF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997" r="47625"/>
          <a:stretch/>
        </p:blipFill>
        <p:spPr bwMode="auto">
          <a:xfrm>
            <a:off x="3645580" y="763028"/>
            <a:ext cx="1410535" cy="56820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graph with blue lines and numbers&#10;&#10;Description automatically generated">
            <a:extLst>
              <a:ext uri="{FF2B5EF4-FFF2-40B4-BE49-F238E27FC236}">
                <a16:creationId xmlns:a16="http://schemas.microsoft.com/office/drawing/2014/main" xmlns="" id="{0EBADA5E-E6C2-81C7-DAAA-3A8DE6501BCB}"/>
              </a:ext>
            </a:extLst>
          </p:cNvPr>
          <p:cNvPicPr>
            <a:picLocks noChangeAspect="1"/>
          </p:cNvPicPr>
          <p:nvPr/>
        </p:nvPicPr>
        <p:blipFill rotWithShape="1">
          <a:blip r:embed="rId3"/>
          <a:srcRect t="16357" r="43008"/>
          <a:stretch/>
        </p:blipFill>
        <p:spPr>
          <a:xfrm>
            <a:off x="5485789" y="720496"/>
            <a:ext cx="1299418" cy="5682051"/>
          </a:xfrm>
          <a:prstGeom prst="rect">
            <a:avLst/>
          </a:prstGeom>
        </p:spPr>
      </p:pic>
      <p:sp>
        <p:nvSpPr>
          <p:cNvPr id="11" name="TextBox 10">
            <a:extLst>
              <a:ext uri="{FF2B5EF4-FFF2-40B4-BE49-F238E27FC236}">
                <a16:creationId xmlns:a16="http://schemas.microsoft.com/office/drawing/2014/main" xmlns="" id="{8FBE8437-0BDD-825B-DBC0-A4C56830379F}"/>
              </a:ext>
            </a:extLst>
          </p:cNvPr>
          <p:cNvSpPr txBox="1"/>
          <p:nvPr/>
        </p:nvSpPr>
        <p:spPr>
          <a:xfrm>
            <a:off x="4008058" y="562616"/>
            <a:ext cx="970915" cy="246221"/>
          </a:xfrm>
          <a:prstGeom prst="rect">
            <a:avLst/>
          </a:prstGeom>
          <a:noFill/>
        </p:spPr>
        <p:txBody>
          <a:bodyPr wrap="square" rtlCol="0">
            <a:spAutoFit/>
          </a:bodyPr>
          <a:lstStyle/>
          <a:p>
            <a:r>
              <a:rPr lang="en-IN" sz="1000" b="1">
                <a:solidFill>
                  <a:schemeClr val="accent1">
                    <a:lumMod val="75000"/>
                  </a:schemeClr>
                </a:solidFill>
              </a:rPr>
              <a:t>  Core Porosity</a:t>
            </a:r>
          </a:p>
        </p:txBody>
      </p:sp>
      <p:sp>
        <p:nvSpPr>
          <p:cNvPr id="12" name="TextBox 11">
            <a:extLst>
              <a:ext uri="{FF2B5EF4-FFF2-40B4-BE49-F238E27FC236}">
                <a16:creationId xmlns:a16="http://schemas.microsoft.com/office/drawing/2014/main" xmlns="" id="{B341905C-50DD-3AAB-4C54-22F18A0F0B92}"/>
              </a:ext>
            </a:extLst>
          </p:cNvPr>
          <p:cNvSpPr txBox="1"/>
          <p:nvPr/>
        </p:nvSpPr>
        <p:spPr>
          <a:xfrm>
            <a:off x="5704462" y="567432"/>
            <a:ext cx="1048665" cy="246221"/>
          </a:xfrm>
          <a:prstGeom prst="rect">
            <a:avLst/>
          </a:prstGeom>
          <a:noFill/>
        </p:spPr>
        <p:txBody>
          <a:bodyPr wrap="square" rtlCol="0">
            <a:spAutoFit/>
          </a:bodyPr>
          <a:lstStyle/>
          <a:p>
            <a:r>
              <a:rPr lang="en-IN" sz="1000" b="1">
                <a:solidFill>
                  <a:schemeClr val="accent1">
                    <a:lumMod val="75000"/>
                  </a:schemeClr>
                </a:solidFill>
              </a:rPr>
              <a:t>  Total Porosity</a:t>
            </a:r>
          </a:p>
        </p:txBody>
      </p:sp>
      <p:pic>
        <p:nvPicPr>
          <p:cNvPr id="14" name="Picture 13">
            <a:extLst>
              <a:ext uri="{FF2B5EF4-FFF2-40B4-BE49-F238E27FC236}">
                <a16:creationId xmlns:a16="http://schemas.microsoft.com/office/drawing/2014/main" xmlns="" id="{1E8422F3-E1CC-89E6-A29D-ADCC0412122D}"/>
              </a:ext>
            </a:extLst>
          </p:cNvPr>
          <p:cNvPicPr>
            <a:picLocks noChangeAspect="1"/>
          </p:cNvPicPr>
          <p:nvPr/>
        </p:nvPicPr>
        <p:blipFill rotWithShape="1">
          <a:blip r:embed="rId4"/>
          <a:srcRect l="-42102" t="5437" r="42102" b="-5437"/>
          <a:stretch/>
        </p:blipFill>
        <p:spPr>
          <a:xfrm>
            <a:off x="6425616" y="696261"/>
            <a:ext cx="2186750" cy="6227862"/>
          </a:xfrm>
          <a:prstGeom prst="rect">
            <a:avLst/>
          </a:prstGeom>
        </p:spPr>
      </p:pic>
      <p:sp>
        <p:nvSpPr>
          <p:cNvPr id="17" name="TextBox 16">
            <a:extLst>
              <a:ext uri="{FF2B5EF4-FFF2-40B4-BE49-F238E27FC236}">
                <a16:creationId xmlns:a16="http://schemas.microsoft.com/office/drawing/2014/main" xmlns="" id="{3303AE2F-6E8A-132D-CB16-E975BBE49899}"/>
              </a:ext>
            </a:extLst>
          </p:cNvPr>
          <p:cNvSpPr txBox="1"/>
          <p:nvPr/>
        </p:nvSpPr>
        <p:spPr>
          <a:xfrm>
            <a:off x="7562891" y="513002"/>
            <a:ext cx="970915" cy="246221"/>
          </a:xfrm>
          <a:prstGeom prst="rect">
            <a:avLst/>
          </a:prstGeom>
          <a:noFill/>
        </p:spPr>
        <p:txBody>
          <a:bodyPr wrap="square" rtlCol="0">
            <a:spAutoFit/>
          </a:bodyPr>
          <a:lstStyle/>
          <a:p>
            <a:r>
              <a:rPr lang="en-IN" sz="1000" b="1">
                <a:solidFill>
                  <a:schemeClr val="accent1">
                    <a:lumMod val="75000"/>
                  </a:schemeClr>
                </a:solidFill>
              </a:rPr>
              <a:t>  Core Porosity</a:t>
            </a:r>
          </a:p>
        </p:txBody>
      </p:sp>
      <p:sp>
        <p:nvSpPr>
          <p:cNvPr id="3" name="Rectangle 2">
            <a:extLst>
              <a:ext uri="{FF2B5EF4-FFF2-40B4-BE49-F238E27FC236}">
                <a16:creationId xmlns:a16="http://schemas.microsoft.com/office/drawing/2014/main" xmlns="" id="{E54F630B-40B3-E6FD-0B22-38016687447A}"/>
              </a:ext>
            </a:extLst>
          </p:cNvPr>
          <p:cNvSpPr/>
          <p:nvPr/>
        </p:nvSpPr>
        <p:spPr>
          <a:xfrm>
            <a:off x="283029" y="1068842"/>
            <a:ext cx="2137243" cy="437688"/>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lumMod val="95000"/>
                    <a:lumOff val="5000"/>
                  </a:schemeClr>
                </a:solidFill>
              </a:rPr>
              <a:t>Optimization Results</a:t>
            </a:r>
          </a:p>
        </p:txBody>
      </p:sp>
      <p:sp>
        <p:nvSpPr>
          <p:cNvPr id="15" name="Oval 14">
            <a:extLst>
              <a:ext uri="{FF2B5EF4-FFF2-40B4-BE49-F238E27FC236}">
                <a16:creationId xmlns:a16="http://schemas.microsoft.com/office/drawing/2014/main" xmlns="" id="{BF480E77-150C-4FF2-2BCB-E6A38C72A916}"/>
              </a:ext>
            </a:extLst>
          </p:cNvPr>
          <p:cNvSpPr/>
          <p:nvPr/>
        </p:nvSpPr>
        <p:spPr>
          <a:xfrm>
            <a:off x="3260993" y="1043999"/>
            <a:ext cx="576943" cy="527983"/>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lumMod val="95000"/>
                    <a:lumOff val="5000"/>
                  </a:schemeClr>
                </a:solidFill>
              </a:rPr>
              <a:t>1</a:t>
            </a:r>
          </a:p>
        </p:txBody>
      </p:sp>
      <p:sp>
        <p:nvSpPr>
          <p:cNvPr id="16" name="Oval 15">
            <a:extLst>
              <a:ext uri="{FF2B5EF4-FFF2-40B4-BE49-F238E27FC236}">
                <a16:creationId xmlns:a16="http://schemas.microsoft.com/office/drawing/2014/main" xmlns="" id="{8CB650E9-084A-C35B-E0BD-9EF54FD26ECC}"/>
              </a:ext>
            </a:extLst>
          </p:cNvPr>
          <p:cNvSpPr/>
          <p:nvPr/>
        </p:nvSpPr>
        <p:spPr>
          <a:xfrm>
            <a:off x="5165863" y="1158185"/>
            <a:ext cx="576943" cy="527983"/>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lumMod val="95000"/>
                    <a:lumOff val="5000"/>
                  </a:schemeClr>
                </a:solidFill>
              </a:rPr>
              <a:t>2</a:t>
            </a:r>
          </a:p>
        </p:txBody>
      </p:sp>
      <p:sp>
        <p:nvSpPr>
          <p:cNvPr id="18" name="Oval 17">
            <a:extLst>
              <a:ext uri="{FF2B5EF4-FFF2-40B4-BE49-F238E27FC236}">
                <a16:creationId xmlns:a16="http://schemas.microsoft.com/office/drawing/2014/main" xmlns="" id="{95C18C4F-FE0D-D6BE-58C9-A9CBEABCE639}"/>
              </a:ext>
            </a:extLst>
          </p:cNvPr>
          <p:cNvSpPr/>
          <p:nvPr/>
        </p:nvSpPr>
        <p:spPr>
          <a:xfrm>
            <a:off x="6891074" y="1422176"/>
            <a:ext cx="576943" cy="527983"/>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lumMod val="95000"/>
                    <a:lumOff val="5000"/>
                  </a:schemeClr>
                </a:solidFill>
              </a:rPr>
              <a:t>3</a:t>
            </a:r>
          </a:p>
        </p:txBody>
      </p:sp>
      <p:sp>
        <p:nvSpPr>
          <p:cNvPr id="19" name="TextBox 18">
            <a:extLst>
              <a:ext uri="{FF2B5EF4-FFF2-40B4-BE49-F238E27FC236}">
                <a16:creationId xmlns:a16="http://schemas.microsoft.com/office/drawing/2014/main" xmlns="" id="{7609F942-06CE-7FA3-6192-24F6CE0BFCF5}"/>
              </a:ext>
            </a:extLst>
          </p:cNvPr>
          <p:cNvSpPr txBox="1"/>
          <p:nvPr/>
        </p:nvSpPr>
        <p:spPr>
          <a:xfrm>
            <a:off x="283029" y="1675593"/>
            <a:ext cx="2218202" cy="646331"/>
          </a:xfrm>
          <a:prstGeom prst="rect">
            <a:avLst/>
          </a:prstGeom>
          <a:noFill/>
        </p:spPr>
        <p:txBody>
          <a:bodyPr wrap="square" rtlCol="0">
            <a:spAutoFit/>
          </a:bodyPr>
          <a:lstStyle/>
          <a:p>
            <a:r>
              <a:rPr lang="en-IN"/>
              <a:t>a = 0.2 </a:t>
            </a:r>
          </a:p>
          <a:p>
            <a:r>
              <a:rPr lang="en-IN"/>
              <a:t>b = 0.04</a:t>
            </a:r>
          </a:p>
        </p:txBody>
      </p:sp>
      <p:sp>
        <p:nvSpPr>
          <p:cNvPr id="22" name="Rectangle 21">
            <a:extLst>
              <a:ext uri="{FF2B5EF4-FFF2-40B4-BE49-F238E27FC236}">
                <a16:creationId xmlns:a16="http://schemas.microsoft.com/office/drawing/2014/main" xmlns="" id="{CA97DC20-7E3C-58FA-6C37-37CB703E0E6D}"/>
              </a:ext>
            </a:extLst>
          </p:cNvPr>
          <p:cNvSpPr/>
          <p:nvPr/>
        </p:nvSpPr>
        <p:spPr>
          <a:xfrm>
            <a:off x="283029" y="3033647"/>
            <a:ext cx="2572092" cy="43768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lumMod val="95000"/>
                    <a:lumOff val="5000"/>
                  </a:schemeClr>
                </a:solidFill>
              </a:rPr>
              <a:t>Calibrated Total Porosity </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xmlns="" id="{22B9F6B5-C18F-72D4-862C-E9998A033387}"/>
                  </a:ext>
                </a:extLst>
              </p:cNvPr>
              <p:cNvSpPr txBox="1"/>
              <p:nvPr/>
            </p:nvSpPr>
            <p:spPr>
              <a:xfrm>
                <a:off x="533405" y="3697062"/>
                <a:ext cx="3094822"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𝜙</m:t>
                          </m:r>
                        </m:e>
                        <m:sub>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𝑜</m:t>
                              </m:r>
                            </m:e>
                            <m:sub>
                              <m:r>
                                <a:rPr lang="en-IN" i="1">
                                  <a:solidFill>
                                    <a:schemeClr val="tx1"/>
                                  </a:solidFill>
                                  <a:latin typeface="Cambria Math" panose="02040503050406030204" pitchFamily="18" charset="0"/>
                                </a:rPr>
                                <m:t>𝑃</m:t>
                              </m:r>
                            </m:sub>
                          </m:sSub>
                        </m:sub>
                      </m:sSub>
                      <m:r>
                        <a:rPr lang="en-IN" i="0">
                          <a:solidFill>
                            <a:schemeClr val="tx1"/>
                          </a:solidFill>
                          <a:latin typeface="Cambria Math" panose="02040503050406030204" pitchFamily="18" charset="0"/>
                        </a:rPr>
                        <m:t>=</m:t>
                      </m:r>
                      <m:rad>
                        <m:radPr>
                          <m:degHide m:val="on"/>
                          <m:ctrlPr>
                            <a:rPr lang="en-IN" i="1">
                              <a:solidFill>
                                <a:schemeClr val="tx1"/>
                              </a:solidFill>
                              <a:latin typeface="Cambria Math" panose="02040503050406030204" pitchFamily="18" charset="0"/>
                            </a:rPr>
                          </m:ctrlPr>
                        </m:radPr>
                        <m:deg/>
                        <m:e>
                          <m:f>
                            <m:fPr>
                              <m:ctrlPr>
                                <a:rPr lang="en-IN" i="1">
                                  <a:solidFill>
                                    <a:schemeClr val="tx1"/>
                                  </a:solidFill>
                                  <a:latin typeface="Cambria Math" panose="02040503050406030204" pitchFamily="18" charset="0"/>
                                </a:rPr>
                              </m:ctrlPr>
                            </m:fPr>
                            <m:num>
                              <m:sSup>
                                <m:sSupPr>
                                  <m:ctrlPr>
                                    <a:rPr lang="en-IN" i="1">
                                      <a:solidFill>
                                        <a:schemeClr val="tx1"/>
                                      </a:solidFill>
                                      <a:latin typeface="Cambria Math" panose="02040503050406030204" pitchFamily="18" charset="0"/>
                                    </a:rPr>
                                  </m:ctrlPr>
                                </m:sSupPr>
                                <m:e>
                                  <m:r>
                                    <a:rPr lang="en-IN" b="0" i="1" smtClean="0">
                                      <a:solidFill>
                                        <a:schemeClr val="tx1"/>
                                      </a:solidFill>
                                      <a:latin typeface="Cambria Math" panose="02040503050406030204" pitchFamily="18" charset="0"/>
                                    </a:rPr>
                                    <m:t>(0.2)</m:t>
                                  </m:r>
                                </m:e>
                                <m:sup>
                                  <m:r>
                                    <a:rPr lang="en-IN" i="0">
                                      <a:solidFill>
                                        <a:schemeClr val="tx1"/>
                                      </a:solidFill>
                                      <a:latin typeface="Cambria Math" panose="02040503050406030204" pitchFamily="18" charset="0"/>
                                    </a:rPr>
                                    <m:t>2</m:t>
                                  </m:r>
                                </m:sup>
                              </m:sSup>
                              <m:sSubSup>
                                <m:sSubSupPr>
                                  <m:ctrlPr>
                                    <a:rPr lang="en-IN" i="1">
                                      <a:solidFill>
                                        <a:schemeClr val="tx1"/>
                                      </a:solidFill>
                                      <a:latin typeface="Cambria Math" panose="02040503050406030204" pitchFamily="18" charset="0"/>
                                    </a:rPr>
                                  </m:ctrlPr>
                                </m:sSubSupPr>
                                <m:e>
                                  <m:r>
                                    <a:rPr lang="en-IN" i="1">
                                      <a:solidFill>
                                        <a:schemeClr val="tx1"/>
                                      </a:solidFill>
                                      <a:latin typeface="Cambria Math" panose="02040503050406030204" pitchFamily="18" charset="0"/>
                                    </a:rPr>
                                    <m:t>𝜙</m:t>
                                  </m:r>
                                </m:e>
                                <m:sub>
                                  <m:r>
                                    <a:rPr lang="en-IN" i="1">
                                      <a:solidFill>
                                        <a:schemeClr val="tx1"/>
                                      </a:solidFill>
                                      <a:latin typeface="Cambria Math" panose="02040503050406030204" pitchFamily="18" charset="0"/>
                                    </a:rPr>
                                    <m:t>𝑁</m:t>
                                  </m:r>
                                </m:sub>
                                <m:sup>
                                  <m:r>
                                    <a:rPr lang="en-IN" i="0">
                                      <a:solidFill>
                                        <a:schemeClr val="tx1"/>
                                      </a:solidFill>
                                      <a:latin typeface="Cambria Math" panose="02040503050406030204" pitchFamily="18" charset="0"/>
                                    </a:rPr>
                                    <m:t>2</m:t>
                                  </m:r>
                                </m:sup>
                              </m:sSubSup>
                              <m:r>
                                <a:rPr lang="en-IN" i="0">
                                  <a:solidFill>
                                    <a:schemeClr val="tx1"/>
                                  </a:solidFill>
                                  <a:latin typeface="Cambria Math" panose="02040503050406030204" pitchFamily="18" charset="0"/>
                                </a:rPr>
                                <m:t>+</m:t>
                              </m:r>
                              <m:sSup>
                                <m:sSupPr>
                                  <m:ctrlPr>
                                    <a:rPr lang="en-IN" i="1">
                                      <a:solidFill>
                                        <a:schemeClr val="tx1"/>
                                      </a:solidFill>
                                      <a:latin typeface="Cambria Math" panose="02040503050406030204" pitchFamily="18" charset="0"/>
                                    </a:rPr>
                                  </m:ctrlPr>
                                </m:sSupPr>
                                <m:e>
                                  <m:r>
                                    <a:rPr lang="en-IN" b="0" i="1" smtClean="0">
                                      <a:solidFill>
                                        <a:schemeClr val="tx1"/>
                                      </a:solidFill>
                                      <a:latin typeface="Cambria Math" panose="02040503050406030204" pitchFamily="18" charset="0"/>
                                    </a:rPr>
                                    <m:t>(0.04)</m:t>
                                  </m:r>
                                </m:e>
                                <m:sup>
                                  <m:r>
                                    <a:rPr lang="en-IN" i="0">
                                      <a:solidFill>
                                        <a:schemeClr val="tx1"/>
                                      </a:solidFill>
                                      <a:latin typeface="Cambria Math" panose="02040503050406030204" pitchFamily="18" charset="0"/>
                                    </a:rPr>
                                    <m:t>2</m:t>
                                  </m:r>
                                </m:sup>
                              </m:sSup>
                              <m:sSubSup>
                                <m:sSubSupPr>
                                  <m:ctrlPr>
                                    <a:rPr lang="en-IN" i="1">
                                      <a:solidFill>
                                        <a:schemeClr val="tx1"/>
                                      </a:solidFill>
                                      <a:latin typeface="Cambria Math" panose="02040503050406030204" pitchFamily="18" charset="0"/>
                                    </a:rPr>
                                  </m:ctrlPr>
                                </m:sSubSupPr>
                                <m:e>
                                  <m:r>
                                    <a:rPr lang="en-IN" i="1">
                                      <a:solidFill>
                                        <a:schemeClr val="tx1"/>
                                      </a:solidFill>
                                      <a:latin typeface="Cambria Math" panose="02040503050406030204" pitchFamily="18" charset="0"/>
                                    </a:rPr>
                                    <m:t>𝜙</m:t>
                                  </m:r>
                                </m:e>
                                <m:sub>
                                  <m:r>
                                    <a:rPr lang="en-IN" i="1">
                                      <a:solidFill>
                                        <a:schemeClr val="tx1"/>
                                      </a:solidFill>
                                      <a:latin typeface="Cambria Math" panose="02040503050406030204" pitchFamily="18" charset="0"/>
                                    </a:rPr>
                                    <m:t>𝐷</m:t>
                                  </m:r>
                                </m:sub>
                                <m:sup>
                                  <m:r>
                                    <a:rPr lang="en-IN" i="0">
                                      <a:solidFill>
                                        <a:schemeClr val="tx1"/>
                                      </a:solidFill>
                                      <a:latin typeface="Cambria Math" panose="02040503050406030204" pitchFamily="18" charset="0"/>
                                    </a:rPr>
                                    <m:t>2</m:t>
                                  </m:r>
                                </m:sup>
                              </m:sSubSup>
                            </m:num>
                            <m:den>
                              <m:sSup>
                                <m:sSupPr>
                                  <m:ctrlPr>
                                    <a:rPr lang="en-IN" i="1">
                                      <a:solidFill>
                                        <a:schemeClr val="tx1"/>
                                      </a:solidFill>
                                      <a:latin typeface="Cambria Math" panose="02040503050406030204" pitchFamily="18" charset="0"/>
                                    </a:rPr>
                                  </m:ctrlPr>
                                </m:sSupPr>
                                <m:e>
                                  <m:r>
                                    <a:rPr lang="en-IN" b="0" i="1" smtClean="0">
                                      <a:solidFill>
                                        <a:schemeClr val="tx1"/>
                                      </a:solidFill>
                                      <a:latin typeface="Cambria Math" panose="02040503050406030204" pitchFamily="18" charset="0"/>
                                    </a:rPr>
                                    <m:t>(0.2)</m:t>
                                  </m:r>
                                </m:e>
                                <m:sup>
                                  <m:r>
                                    <a:rPr lang="en-IN" i="0">
                                      <a:solidFill>
                                        <a:schemeClr val="tx1"/>
                                      </a:solidFill>
                                      <a:latin typeface="Cambria Math" panose="02040503050406030204" pitchFamily="18" charset="0"/>
                                    </a:rPr>
                                    <m:t>2</m:t>
                                  </m:r>
                                </m:sup>
                              </m:sSup>
                              <m:r>
                                <a:rPr lang="en-IN" i="0">
                                  <a:solidFill>
                                    <a:schemeClr val="tx1"/>
                                  </a:solidFill>
                                  <a:latin typeface="Cambria Math" panose="02040503050406030204" pitchFamily="18" charset="0"/>
                                </a:rPr>
                                <m:t>+</m:t>
                              </m:r>
                              <m:sSup>
                                <m:sSupPr>
                                  <m:ctrlPr>
                                    <a:rPr lang="en-IN" i="1">
                                      <a:solidFill>
                                        <a:schemeClr val="tx1"/>
                                      </a:solidFill>
                                      <a:latin typeface="Cambria Math" panose="02040503050406030204" pitchFamily="18" charset="0"/>
                                    </a:rPr>
                                  </m:ctrlPr>
                                </m:sSupPr>
                                <m:e>
                                  <m:r>
                                    <a:rPr lang="en-IN" b="0" i="1" smtClean="0">
                                      <a:solidFill>
                                        <a:schemeClr val="tx1"/>
                                      </a:solidFill>
                                      <a:latin typeface="Cambria Math" panose="02040503050406030204" pitchFamily="18" charset="0"/>
                                    </a:rPr>
                                    <m:t>(0.04)</m:t>
                                  </m:r>
                                </m:e>
                                <m:sup>
                                  <m:r>
                                    <a:rPr lang="en-IN" i="0">
                                      <a:solidFill>
                                        <a:schemeClr val="tx1"/>
                                      </a:solidFill>
                                      <a:latin typeface="Cambria Math" panose="02040503050406030204" pitchFamily="18" charset="0"/>
                                    </a:rPr>
                                    <m:t>2</m:t>
                                  </m:r>
                                </m:sup>
                              </m:sSup>
                            </m:den>
                          </m:f>
                        </m:e>
                      </m:rad>
                    </m:oMath>
                  </m:oMathPara>
                </a14:m>
                <a:endParaRPr lang="en-IN">
                  <a:solidFill>
                    <a:schemeClr val="tx1"/>
                  </a:solidFill>
                </a:endParaRPr>
              </a:p>
            </p:txBody>
          </p:sp>
        </mc:Choice>
        <mc:Fallback xmlns="">
          <p:sp>
            <p:nvSpPr>
              <p:cNvPr id="25" name="TextBox 24">
                <a:extLst>
                  <a:ext uri="{FF2B5EF4-FFF2-40B4-BE49-F238E27FC236}">
                    <a16:creationId xmlns:a16="http://schemas.microsoft.com/office/drawing/2014/main" id="{22B9F6B5-C18F-72D4-862C-E9998A033387}"/>
                  </a:ext>
                </a:extLst>
              </p:cNvPr>
              <p:cNvSpPr txBox="1">
                <a:spLocks noRot="1" noChangeAspect="1" noMove="1" noResize="1" noEditPoints="1" noAdjustHandles="1" noChangeArrowheads="1" noChangeShapeType="1" noTextEdit="1"/>
              </p:cNvSpPr>
              <p:nvPr/>
            </p:nvSpPr>
            <p:spPr>
              <a:xfrm>
                <a:off x="533405" y="3697062"/>
                <a:ext cx="3094822" cy="81836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3166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CCEA818A-2D3A-9769-EEA0-D187C23E1307}"/>
              </a:ext>
            </a:extLst>
          </p:cNvPr>
          <p:cNvSpPr/>
          <p:nvPr/>
        </p:nvSpPr>
        <p:spPr>
          <a:xfrm>
            <a:off x="0" y="6536790"/>
            <a:ext cx="9144000" cy="34934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a:t>  </a:t>
            </a:r>
          </a:p>
        </p:txBody>
      </p:sp>
      <p:sp>
        <p:nvSpPr>
          <p:cNvPr id="3" name="Rectangle 2">
            <a:extLst>
              <a:ext uri="{FF2B5EF4-FFF2-40B4-BE49-F238E27FC236}">
                <a16:creationId xmlns:a16="http://schemas.microsoft.com/office/drawing/2014/main" xmlns="" id="{59A4E01A-0347-B2FE-5B05-13975A9FA81F}"/>
              </a:ext>
            </a:extLst>
          </p:cNvPr>
          <p:cNvSpPr/>
          <p:nvPr/>
        </p:nvSpPr>
        <p:spPr>
          <a:xfrm>
            <a:off x="0" y="0"/>
            <a:ext cx="9144000" cy="527983"/>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a:solidFill>
                  <a:schemeClr val="bg1"/>
                </a:solidFill>
                <a:latin typeface="Times New Roman" panose="02020603050405020304" pitchFamily="18" charset="0"/>
                <a:cs typeface="Times New Roman" panose="02020603050405020304" pitchFamily="18" charset="0"/>
              </a:rPr>
              <a:t>Total Porosity Optimization &amp; Calibration	  Water Saturation Calculation	NTG Estimation	Porosity-permeability Relationship</a:t>
            </a:r>
          </a:p>
        </p:txBody>
      </p:sp>
      <p:sp>
        <p:nvSpPr>
          <p:cNvPr id="7" name="Rectangle 6">
            <a:extLst>
              <a:ext uri="{FF2B5EF4-FFF2-40B4-BE49-F238E27FC236}">
                <a16:creationId xmlns:a16="http://schemas.microsoft.com/office/drawing/2014/main" xmlns="" id="{E2EF7622-6F3C-8E67-25E9-55729A70657C}"/>
              </a:ext>
            </a:extLst>
          </p:cNvPr>
          <p:cNvSpPr/>
          <p:nvPr/>
        </p:nvSpPr>
        <p:spPr>
          <a:xfrm>
            <a:off x="0" y="-1"/>
            <a:ext cx="2980267" cy="527983"/>
          </a:xfrm>
          <a:prstGeom prst="rect">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xmlns="" id="{BEA1BC32-BB74-6D47-9D1C-35B792BA8B56}"/>
              </a:ext>
            </a:extLst>
          </p:cNvPr>
          <p:cNvSpPr/>
          <p:nvPr/>
        </p:nvSpPr>
        <p:spPr>
          <a:xfrm>
            <a:off x="5105401" y="-1"/>
            <a:ext cx="4038599" cy="527982"/>
          </a:xfrm>
          <a:prstGeom prst="rect">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xmlns="" id="{D5219248-3FC0-FAEF-C82E-528814344A80}"/>
              </a:ext>
            </a:extLst>
          </p:cNvPr>
          <p:cNvPicPr>
            <a:picLocks noChangeAspect="1"/>
          </p:cNvPicPr>
          <p:nvPr/>
        </p:nvPicPr>
        <p:blipFill>
          <a:blip r:embed="rId2"/>
          <a:stretch>
            <a:fillRect/>
          </a:stretch>
        </p:blipFill>
        <p:spPr>
          <a:xfrm>
            <a:off x="970424" y="991598"/>
            <a:ext cx="2518117" cy="700800"/>
          </a:xfrm>
          <a:prstGeom prst="rect">
            <a:avLst/>
          </a:prstGeom>
          <a:ln>
            <a:solidFill>
              <a:schemeClr val="tx1"/>
            </a:solidFill>
          </a:ln>
        </p:spPr>
      </p:pic>
      <p:sp>
        <p:nvSpPr>
          <p:cNvPr id="8" name="TextBox 7">
            <a:extLst>
              <a:ext uri="{FF2B5EF4-FFF2-40B4-BE49-F238E27FC236}">
                <a16:creationId xmlns:a16="http://schemas.microsoft.com/office/drawing/2014/main" xmlns="" id="{0E26B051-375B-661C-9F47-87AC73A88320}"/>
              </a:ext>
            </a:extLst>
          </p:cNvPr>
          <p:cNvSpPr txBox="1"/>
          <p:nvPr/>
        </p:nvSpPr>
        <p:spPr>
          <a:xfrm rot="10800000" flipH="1" flipV="1">
            <a:off x="1222244" y="2690336"/>
            <a:ext cx="2303193" cy="738664"/>
          </a:xfrm>
          <a:prstGeom prst="rect">
            <a:avLst/>
          </a:prstGeom>
          <a:noFill/>
          <a:ln>
            <a:solidFill>
              <a:schemeClr val="tx1"/>
            </a:solidFill>
          </a:ln>
        </p:spPr>
        <p:txBody>
          <a:bodyPr wrap="square" rtlCol="0">
            <a:spAutoFit/>
          </a:bodyPr>
          <a:lstStyle/>
          <a:p>
            <a:r>
              <a:rPr lang="en-GB" sz="1400"/>
              <a:t>   ‘a’ the tortuosity factor  </a:t>
            </a:r>
          </a:p>
          <a:p>
            <a:r>
              <a:rPr lang="en-GB" sz="1400"/>
              <a:t>   ‘m’ the cement exponent</a:t>
            </a:r>
          </a:p>
          <a:p>
            <a:r>
              <a:rPr lang="en-GB" sz="1400"/>
              <a:t>   ‘</a:t>
            </a:r>
            <a:r>
              <a:rPr lang="en-IN" sz="1400"/>
              <a:t>n’ the saturation exponent</a:t>
            </a:r>
          </a:p>
        </p:txBody>
      </p:sp>
      <p:cxnSp>
        <p:nvCxnSpPr>
          <p:cNvPr id="11" name="Straight Connector 10">
            <a:extLst>
              <a:ext uri="{FF2B5EF4-FFF2-40B4-BE49-F238E27FC236}">
                <a16:creationId xmlns:a16="http://schemas.microsoft.com/office/drawing/2014/main" xmlns="" id="{BED07235-3393-64A0-10E6-7D43608AE3BD}"/>
              </a:ext>
            </a:extLst>
          </p:cNvPr>
          <p:cNvCxnSpPr>
            <a:stCxn id="6" idx="2"/>
          </p:cNvCxnSpPr>
          <p:nvPr/>
        </p:nvCxnSpPr>
        <p:spPr>
          <a:xfrm flipH="1">
            <a:off x="2227430" y="1692398"/>
            <a:ext cx="2053" cy="282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B6A015E1-A316-88BC-F5F7-B41C22B2A0CC}"/>
              </a:ext>
            </a:extLst>
          </p:cNvPr>
          <p:cNvCxnSpPr>
            <a:cxnSpLocks/>
          </p:cNvCxnSpPr>
          <p:nvPr/>
        </p:nvCxnSpPr>
        <p:spPr>
          <a:xfrm>
            <a:off x="1471564" y="1956133"/>
            <a:ext cx="75791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180E225E-79BE-8F67-FEC9-7B4FA24BA679}"/>
              </a:ext>
            </a:extLst>
          </p:cNvPr>
          <p:cNvCxnSpPr>
            <a:cxnSpLocks/>
          </p:cNvCxnSpPr>
          <p:nvPr/>
        </p:nvCxnSpPr>
        <p:spPr>
          <a:xfrm flipH="1">
            <a:off x="1481634" y="1956133"/>
            <a:ext cx="1" cy="7701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xmlns="" id="{A7D475CA-F8CA-F1BC-0937-F56C34FAC1FF}"/>
                  </a:ext>
                </a:extLst>
              </p:cNvPr>
              <p:cNvSpPr txBox="1"/>
              <p:nvPr/>
            </p:nvSpPr>
            <p:spPr>
              <a:xfrm>
                <a:off x="821436" y="3862097"/>
                <a:ext cx="2750596" cy="738664"/>
              </a:xfrm>
              <a:prstGeom prst="rect">
                <a:avLst/>
              </a:prstGeom>
              <a:noFill/>
              <a:ln>
                <a:solidFill>
                  <a:schemeClr val="tx1"/>
                </a:solidFill>
              </a:ln>
            </p:spPr>
            <p:txBody>
              <a:bodyPr wrap="square" rtlCol="0">
                <a:spAutoFit/>
              </a:bodyPr>
              <a:lstStyle/>
              <a:p>
                <a:r>
                  <a:rPr lang="en-IN" sz="1400"/>
                  <a:t>‘R</a:t>
                </a:r>
                <a:r>
                  <a:rPr lang="en-IN" sz="1400" baseline="-25000"/>
                  <a:t>w </a:t>
                </a:r>
                <a:r>
                  <a:rPr lang="en-IN" sz="1400"/>
                  <a:t>’the resistivity of water</a:t>
                </a:r>
              </a:p>
              <a:p>
                <a:r>
                  <a:rPr lang="en-IN" sz="1400"/>
                  <a:t>‘R</a:t>
                </a:r>
                <a:r>
                  <a:rPr lang="en-IN" sz="1400" baseline="-25000"/>
                  <a:t>t  </a:t>
                </a:r>
                <a:r>
                  <a:rPr lang="en-IN" sz="1400"/>
                  <a:t>’the resistivity of formation and</a:t>
                </a:r>
              </a:p>
              <a:p>
                <a:r>
                  <a:rPr lang="en-IN" sz="1400">
                    <a:ea typeface="Cambria Math" panose="02040503050406030204" pitchFamily="18" charset="0"/>
                  </a:rPr>
                  <a:t>‘</a:t>
                </a:r>
                <a14:m>
                  <m:oMath xmlns:m="http://schemas.openxmlformats.org/officeDocument/2006/math">
                    <m:r>
                      <a:rPr lang="en-IN" sz="1400" i="1" smtClean="0">
                        <a:latin typeface="Cambria Math" panose="02040503050406030204" pitchFamily="18" charset="0"/>
                        <a:ea typeface="Cambria Math" panose="02040503050406030204" pitchFamily="18" charset="0"/>
                      </a:rPr>
                      <m:t>∅</m:t>
                    </m:r>
                    <m:r>
                      <a:rPr lang="en-IN" sz="1400" b="0" i="1" smtClean="0">
                        <a:latin typeface="Cambria Math" panose="02040503050406030204" pitchFamily="18" charset="0"/>
                        <a:ea typeface="Cambria Math" panose="02040503050406030204" pitchFamily="18" charset="0"/>
                      </a:rPr>
                      <m:t>′ </m:t>
                    </m:r>
                  </m:oMath>
                </a14:m>
                <a:r>
                  <a:rPr lang="en-IN" sz="1400"/>
                  <a:t>is the total porosity.</a:t>
                </a:r>
              </a:p>
            </p:txBody>
          </p:sp>
        </mc:Choice>
        <mc:Fallback xmlns="">
          <p:sp>
            <p:nvSpPr>
              <p:cNvPr id="15" name="TextBox 14">
                <a:extLst>
                  <a:ext uri="{FF2B5EF4-FFF2-40B4-BE49-F238E27FC236}">
                    <a16:creationId xmlns:a16="http://schemas.microsoft.com/office/drawing/2014/main" id="{A7D475CA-F8CA-F1BC-0937-F56C34FAC1FF}"/>
                  </a:ext>
                </a:extLst>
              </p:cNvPr>
              <p:cNvSpPr txBox="1">
                <a:spLocks noRot="1" noChangeAspect="1" noMove="1" noResize="1" noEditPoints="1" noAdjustHandles="1" noChangeArrowheads="1" noChangeShapeType="1" noTextEdit="1"/>
              </p:cNvSpPr>
              <p:nvPr/>
            </p:nvSpPr>
            <p:spPr>
              <a:xfrm>
                <a:off x="821436" y="3862097"/>
                <a:ext cx="2750596" cy="738664"/>
              </a:xfrm>
              <a:prstGeom prst="rect">
                <a:avLst/>
              </a:prstGeom>
              <a:blipFill>
                <a:blip r:embed="rId3"/>
                <a:stretch>
                  <a:fillRect l="-442" t="-813" b="-650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Diagonal Corners Rounded 15">
                <a:extLst>
                  <a:ext uri="{FF2B5EF4-FFF2-40B4-BE49-F238E27FC236}">
                    <a16:creationId xmlns:a16="http://schemas.microsoft.com/office/drawing/2014/main" xmlns="" id="{52B2B178-9235-2DCB-18E2-5A72FE8E0664}"/>
                  </a:ext>
                </a:extLst>
              </p:cNvPr>
              <p:cNvSpPr/>
              <p:nvPr/>
            </p:nvSpPr>
            <p:spPr>
              <a:xfrm>
                <a:off x="719056" y="5286959"/>
                <a:ext cx="1308016" cy="505868"/>
              </a:xfrm>
              <a:prstGeom prst="round2Diag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a:t>
                </a:r>
                <a:r>
                  <a:rPr lang="en-IN" baseline="-25000"/>
                  <a:t>w </a:t>
                </a:r>
                <a:r>
                  <a:rPr lang="en-IN"/>
                  <a:t>=</a:t>
                </a:r>
                <a14:m>
                  <m:oMath xmlns:m="http://schemas.openxmlformats.org/officeDocument/2006/math">
                    <m:rad>
                      <m:radPr>
                        <m:degHide m:val="on"/>
                        <m:ctrlPr>
                          <a:rPr lang="en-IN" i="1" smtClean="0">
                            <a:latin typeface="Cambria Math" panose="02040503050406030204" pitchFamily="18" charset="0"/>
                          </a:rPr>
                        </m:ctrlPr>
                      </m:radPr>
                      <m:deg/>
                      <m:e>
                        <m:f>
                          <m:fPr>
                            <m:ctrlPr>
                              <a:rPr lang="en-IN"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𝑤</m:t>
                                </m:r>
                              </m:sub>
                            </m:sSub>
                          </m:num>
                          <m:den>
                            <m:sSup>
                              <m:sSupPr>
                                <m:ctrlPr>
                                  <a:rPr lang="en-IN" i="1" smtClean="0">
                                    <a:latin typeface="Cambria Math" panose="02040503050406030204" pitchFamily="18" charset="0"/>
                                    <a:ea typeface="Cambria Math" panose="02040503050406030204" pitchFamily="18" charset="0"/>
                                  </a:rPr>
                                </m:ctrlPr>
                              </m:sSupPr>
                              <m:e>
                                <m:r>
                                  <a:rPr lang="en-IN" i="1" smtClean="0">
                                    <a:latin typeface="Cambria Math" panose="02040503050406030204" pitchFamily="18" charset="0"/>
                                    <a:ea typeface="Cambria Math" panose="02040503050406030204" pitchFamily="18" charset="0"/>
                                  </a:rPr>
                                  <m:t>∅</m:t>
                                </m:r>
                              </m:e>
                              <m:sup>
                                <m:r>
                                  <a:rPr lang="en-IN" b="0" i="1" smtClean="0">
                                    <a:latin typeface="Cambria Math" panose="02040503050406030204" pitchFamily="18" charset="0"/>
                                    <a:ea typeface="Cambria Math" panose="02040503050406030204" pitchFamily="18" charset="0"/>
                                  </a:rPr>
                                  <m:t>2</m:t>
                                </m:r>
                              </m:sup>
                            </m:sSup>
                            <m:sSub>
                              <m:sSubPr>
                                <m:ctrlPr>
                                  <a:rPr lang="en-IN"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𝑅</m:t>
                                </m:r>
                              </m:e>
                              <m:sub>
                                <m:r>
                                  <a:rPr lang="en-IN" b="0" i="1" smtClean="0">
                                    <a:latin typeface="Cambria Math" panose="02040503050406030204" pitchFamily="18" charset="0"/>
                                    <a:ea typeface="Cambria Math" panose="02040503050406030204" pitchFamily="18" charset="0"/>
                                  </a:rPr>
                                  <m:t>𝑡</m:t>
                                </m:r>
                              </m:sub>
                            </m:sSub>
                          </m:den>
                        </m:f>
                      </m:e>
                    </m:rad>
                  </m:oMath>
                </a14:m>
                <a:endParaRPr lang="en-IN"/>
              </a:p>
            </p:txBody>
          </p:sp>
        </mc:Choice>
        <mc:Fallback xmlns="">
          <p:sp>
            <p:nvSpPr>
              <p:cNvPr id="16" name="Rectangle: Diagonal Corners Rounded 15">
                <a:extLst>
                  <a:ext uri="{FF2B5EF4-FFF2-40B4-BE49-F238E27FC236}">
                    <a16:creationId xmlns:a16="http://schemas.microsoft.com/office/drawing/2014/main" id="{52B2B178-9235-2DCB-18E2-5A72FE8E0664}"/>
                  </a:ext>
                </a:extLst>
              </p:cNvPr>
              <p:cNvSpPr>
                <a:spLocks noRot="1" noChangeAspect="1" noMove="1" noResize="1" noEditPoints="1" noAdjustHandles="1" noChangeArrowheads="1" noChangeShapeType="1" noTextEdit="1"/>
              </p:cNvSpPr>
              <p:nvPr/>
            </p:nvSpPr>
            <p:spPr>
              <a:xfrm>
                <a:off x="719056" y="5286959"/>
                <a:ext cx="1308016" cy="505868"/>
              </a:xfrm>
              <a:prstGeom prst="round2DiagRect">
                <a:avLst/>
              </a:prstGeom>
              <a:blipFill>
                <a:blip r:embed="rId4"/>
                <a:stretch>
                  <a:fillRect b="-7059"/>
                </a:stretch>
              </a:blipFill>
              <a:ln>
                <a:solidFill>
                  <a:schemeClr val="accent1">
                    <a:lumMod val="50000"/>
                  </a:schemeClr>
                </a:solidFill>
              </a:ln>
            </p:spPr>
            <p:txBody>
              <a:bodyPr/>
              <a:lstStyle/>
              <a:p>
                <a:r>
                  <a:rPr lang="en-US">
                    <a:noFill/>
                  </a:rPr>
                  <a:t> </a:t>
                </a:r>
              </a:p>
            </p:txBody>
          </p:sp>
        </mc:Fallback>
      </mc:AlternateContent>
      <p:sp>
        <p:nvSpPr>
          <p:cNvPr id="19" name="TextBox 18">
            <a:extLst>
              <a:ext uri="{FF2B5EF4-FFF2-40B4-BE49-F238E27FC236}">
                <a16:creationId xmlns:a16="http://schemas.microsoft.com/office/drawing/2014/main" xmlns="" id="{E6989105-6449-E960-3074-71E46DD53834}"/>
              </a:ext>
            </a:extLst>
          </p:cNvPr>
          <p:cNvSpPr txBox="1"/>
          <p:nvPr/>
        </p:nvSpPr>
        <p:spPr>
          <a:xfrm>
            <a:off x="963410" y="634444"/>
            <a:ext cx="2518117" cy="369332"/>
          </a:xfrm>
          <a:prstGeom prst="rect">
            <a:avLst/>
          </a:prstGeom>
          <a:solidFill>
            <a:schemeClr val="accent1">
              <a:lumMod val="50000"/>
            </a:schemeClr>
          </a:solidFill>
          <a:ln>
            <a:solidFill>
              <a:schemeClr val="accent1"/>
            </a:solidFill>
          </a:ln>
        </p:spPr>
        <p:txBody>
          <a:bodyPr wrap="square" rtlCol="0">
            <a:spAutoFit/>
          </a:bodyPr>
          <a:lstStyle/>
          <a:p>
            <a:r>
              <a:rPr lang="en-IN">
                <a:solidFill>
                  <a:schemeClr val="bg1"/>
                </a:solidFill>
              </a:rPr>
              <a:t>Archie’s Method</a:t>
            </a:r>
          </a:p>
        </p:txBody>
      </p:sp>
      <p:sp>
        <p:nvSpPr>
          <p:cNvPr id="26" name="TextBox 25">
            <a:extLst>
              <a:ext uri="{FF2B5EF4-FFF2-40B4-BE49-F238E27FC236}">
                <a16:creationId xmlns:a16="http://schemas.microsoft.com/office/drawing/2014/main" xmlns="" id="{9553ADAA-D443-7B92-0784-2FEA2CCE9EB3}"/>
              </a:ext>
            </a:extLst>
          </p:cNvPr>
          <p:cNvSpPr txBox="1"/>
          <p:nvPr/>
        </p:nvSpPr>
        <p:spPr>
          <a:xfrm>
            <a:off x="5244754" y="675535"/>
            <a:ext cx="2518117" cy="369332"/>
          </a:xfrm>
          <a:prstGeom prst="rect">
            <a:avLst/>
          </a:prstGeom>
          <a:solidFill>
            <a:schemeClr val="accent1">
              <a:lumMod val="50000"/>
            </a:schemeClr>
          </a:solidFill>
          <a:ln>
            <a:solidFill>
              <a:schemeClr val="accent1"/>
            </a:solidFill>
          </a:ln>
        </p:spPr>
        <p:txBody>
          <a:bodyPr wrap="square" rtlCol="0">
            <a:spAutoFit/>
          </a:bodyPr>
          <a:lstStyle/>
          <a:p>
            <a:r>
              <a:rPr lang="en-IN">
                <a:solidFill>
                  <a:schemeClr val="bg1"/>
                </a:solidFill>
                <a:latin typeface="Times New Roman" panose="02020603050405020304" pitchFamily="18" charset="0"/>
                <a:cs typeface="Times New Roman" panose="02020603050405020304" pitchFamily="18" charset="0"/>
              </a:rPr>
              <a:t>Simandoux</a:t>
            </a:r>
            <a:r>
              <a:rPr lang="en-IN">
                <a:solidFill>
                  <a:schemeClr val="bg1"/>
                </a:solidFill>
              </a:rPr>
              <a:t> Method</a:t>
            </a:r>
          </a:p>
        </p:txBody>
      </p:sp>
      <p:pic>
        <p:nvPicPr>
          <p:cNvPr id="28" name="Picture 27">
            <a:extLst>
              <a:ext uri="{FF2B5EF4-FFF2-40B4-BE49-F238E27FC236}">
                <a16:creationId xmlns:a16="http://schemas.microsoft.com/office/drawing/2014/main" xmlns="" id="{73399784-488A-48FC-9725-B07DE8A3BB53}"/>
              </a:ext>
            </a:extLst>
          </p:cNvPr>
          <p:cNvPicPr>
            <a:picLocks noChangeAspect="1"/>
          </p:cNvPicPr>
          <p:nvPr/>
        </p:nvPicPr>
        <p:blipFill rotWithShape="1">
          <a:blip r:embed="rId5"/>
          <a:srcRect r="5684"/>
          <a:stretch/>
        </p:blipFill>
        <p:spPr>
          <a:xfrm>
            <a:off x="4321332" y="3476346"/>
            <a:ext cx="4822668" cy="917382"/>
          </a:xfrm>
          <a:prstGeom prst="rect">
            <a:avLst/>
          </a:prstGeom>
        </p:spPr>
      </p:pic>
      <p:sp>
        <p:nvSpPr>
          <p:cNvPr id="21" name="TextBox 20">
            <a:extLst>
              <a:ext uri="{FF2B5EF4-FFF2-40B4-BE49-F238E27FC236}">
                <a16:creationId xmlns:a16="http://schemas.microsoft.com/office/drawing/2014/main" xmlns="" id="{EE32EBAB-6BD6-8BD2-D3E4-3FB8EB98C609}"/>
              </a:ext>
            </a:extLst>
          </p:cNvPr>
          <p:cNvSpPr txBox="1"/>
          <p:nvPr/>
        </p:nvSpPr>
        <p:spPr>
          <a:xfrm rot="10800000" flipH="1" flipV="1">
            <a:off x="5244754" y="1056095"/>
            <a:ext cx="3645947" cy="2031325"/>
          </a:xfrm>
          <a:prstGeom prst="rect">
            <a:avLst/>
          </a:prstGeom>
          <a:noFill/>
          <a:ln>
            <a:solidFill>
              <a:schemeClr val="tx1"/>
            </a:solidFill>
          </a:ln>
        </p:spPr>
        <p:txBody>
          <a:bodyPr wrap="square" rtlCol="0">
            <a:spAutoFit/>
          </a:bodyPr>
          <a:lstStyle/>
          <a:p>
            <a:r>
              <a:rPr lang="en-IN" sz="1400"/>
              <a:t>For Shaly Sand Formation</a:t>
            </a:r>
          </a:p>
          <a:p>
            <a:pPr marL="285750" indent="-285750">
              <a:buFont typeface="Arial" panose="020B0604020202020204" pitchFamily="34" charset="0"/>
              <a:buChar char="•"/>
            </a:pPr>
            <a:r>
              <a:rPr lang="en-US" sz="1400"/>
              <a:t>Clay minerals introduces an additional conductivity into sandstones.</a:t>
            </a:r>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endParaRPr lang="en-IN" sz="1400"/>
          </a:p>
        </p:txBody>
      </p:sp>
      <p:pic>
        <p:nvPicPr>
          <p:cNvPr id="23" name="Picture 22">
            <a:extLst>
              <a:ext uri="{FF2B5EF4-FFF2-40B4-BE49-F238E27FC236}">
                <a16:creationId xmlns:a16="http://schemas.microsoft.com/office/drawing/2014/main" xmlns="" id="{4ABEF3A5-D75D-DA90-9AA4-14134962A3AF}"/>
              </a:ext>
            </a:extLst>
          </p:cNvPr>
          <p:cNvPicPr>
            <a:picLocks noChangeAspect="1"/>
          </p:cNvPicPr>
          <p:nvPr/>
        </p:nvPicPr>
        <p:blipFill>
          <a:blip r:embed="rId6"/>
          <a:stretch>
            <a:fillRect/>
          </a:stretch>
        </p:blipFill>
        <p:spPr>
          <a:xfrm>
            <a:off x="5981641" y="1988540"/>
            <a:ext cx="2286117" cy="882695"/>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xmlns="" id="{5A37BB7E-9B2F-DEC0-E14C-5DF4EF5B37DA}"/>
                  </a:ext>
                </a:extLst>
              </p:cNvPr>
              <p:cNvSpPr txBox="1"/>
              <p:nvPr/>
            </p:nvSpPr>
            <p:spPr>
              <a:xfrm>
                <a:off x="5398079" y="5079066"/>
                <a:ext cx="3026865" cy="738664"/>
              </a:xfrm>
              <a:prstGeom prst="rect">
                <a:avLst/>
              </a:prstGeom>
              <a:noFill/>
              <a:ln>
                <a:solidFill>
                  <a:schemeClr val="tx1"/>
                </a:solidFill>
              </a:ln>
            </p:spPr>
            <p:txBody>
              <a:bodyPr wrap="square" rtlCol="0">
                <a:spAutoFit/>
              </a:bodyPr>
              <a:lstStyle/>
              <a:p>
                <a:r>
                  <a:rPr lang="en-IN" sz="1400"/>
                  <a:t>‘</a:t>
                </a:r>
                <a:r>
                  <a:rPr lang="en-IN" sz="1400" err="1"/>
                  <a:t>R</a:t>
                </a:r>
                <a:r>
                  <a:rPr lang="en-IN" sz="1400" baseline="-25000" err="1"/>
                  <a:t>sh</a:t>
                </a:r>
                <a:r>
                  <a:rPr lang="en-IN" sz="1400" baseline="-25000"/>
                  <a:t> </a:t>
                </a:r>
                <a:r>
                  <a:rPr lang="en-IN" sz="1400"/>
                  <a:t>’the resistivity of Shale</a:t>
                </a:r>
              </a:p>
              <a:p>
                <a:r>
                  <a:rPr lang="en-IN" sz="1400"/>
                  <a:t>‘</a:t>
                </a:r>
                <a:r>
                  <a:rPr lang="en-IN" sz="1400" err="1"/>
                  <a:t>V</a:t>
                </a:r>
                <a:r>
                  <a:rPr lang="en-IN" sz="1400" baseline="-25000" err="1"/>
                  <a:t>sh</a:t>
                </a:r>
                <a:r>
                  <a:rPr lang="en-IN" sz="1400" baseline="-25000"/>
                  <a:t>  </a:t>
                </a:r>
                <a:r>
                  <a:rPr lang="en-IN" sz="1400"/>
                  <a:t>’the volume of shale and</a:t>
                </a:r>
              </a:p>
              <a:p>
                <a:r>
                  <a:rPr lang="en-IN" sz="1400">
                    <a:ea typeface="Cambria Math" panose="02040503050406030204" pitchFamily="18" charset="0"/>
                  </a:rPr>
                  <a:t>‘</a:t>
                </a:r>
                <a14:m>
                  <m:oMath xmlns:m="http://schemas.openxmlformats.org/officeDocument/2006/math">
                    <m:r>
                      <a:rPr lang="en-IN" sz="1400" i="1" smtClean="0">
                        <a:latin typeface="Cambria Math" panose="02040503050406030204" pitchFamily="18" charset="0"/>
                        <a:ea typeface="Cambria Math" panose="02040503050406030204" pitchFamily="18" charset="0"/>
                      </a:rPr>
                      <m:t>∅</m:t>
                    </m:r>
                    <m:r>
                      <a:rPr lang="en-IN" sz="1400" b="0" i="1" smtClean="0">
                        <a:latin typeface="Cambria Math" panose="02040503050406030204" pitchFamily="18" charset="0"/>
                        <a:ea typeface="Cambria Math" panose="02040503050406030204" pitchFamily="18" charset="0"/>
                      </a:rPr>
                      <m:t>′ </m:t>
                    </m:r>
                  </m:oMath>
                </a14:m>
                <a:r>
                  <a:rPr lang="en-IN" sz="1400"/>
                  <a:t>is the total porosity.</a:t>
                </a:r>
              </a:p>
            </p:txBody>
          </p:sp>
        </mc:Choice>
        <mc:Fallback xmlns="">
          <p:sp>
            <p:nvSpPr>
              <p:cNvPr id="24" name="TextBox 23">
                <a:extLst>
                  <a:ext uri="{FF2B5EF4-FFF2-40B4-BE49-F238E27FC236}">
                    <a16:creationId xmlns:a16="http://schemas.microsoft.com/office/drawing/2014/main" id="{5A37BB7E-9B2F-DEC0-E14C-5DF4EF5B37DA}"/>
                  </a:ext>
                </a:extLst>
              </p:cNvPr>
              <p:cNvSpPr txBox="1">
                <a:spLocks noRot="1" noChangeAspect="1" noMove="1" noResize="1" noEditPoints="1" noAdjustHandles="1" noChangeArrowheads="1" noChangeShapeType="1" noTextEdit="1"/>
              </p:cNvSpPr>
              <p:nvPr/>
            </p:nvSpPr>
            <p:spPr>
              <a:xfrm>
                <a:off x="5398079" y="5079066"/>
                <a:ext cx="3026865" cy="738664"/>
              </a:xfrm>
              <a:prstGeom prst="rect">
                <a:avLst/>
              </a:prstGeom>
              <a:blipFill>
                <a:blip r:embed="rId7"/>
                <a:stretch>
                  <a:fillRect l="-402" t="-813" b="-7317"/>
                </a:stretch>
              </a:blipFill>
              <a:ln>
                <a:solidFill>
                  <a:schemeClr val="tx1"/>
                </a:solidFill>
              </a:ln>
            </p:spPr>
            <p:txBody>
              <a:bodyPr/>
              <a:lstStyle/>
              <a:p>
                <a:r>
                  <a:rPr lang="en-US">
                    <a:noFill/>
                  </a:rPr>
                  <a:t> </a:t>
                </a:r>
              </a:p>
            </p:txBody>
          </p:sp>
        </mc:Fallback>
      </mc:AlternateContent>
      <p:sp>
        <p:nvSpPr>
          <p:cNvPr id="25" name="Rectangle 24">
            <a:extLst>
              <a:ext uri="{FF2B5EF4-FFF2-40B4-BE49-F238E27FC236}">
                <a16:creationId xmlns:a16="http://schemas.microsoft.com/office/drawing/2014/main" xmlns="" id="{F466BCAB-8377-C2C2-1F01-522C3AD32ED9}"/>
              </a:ext>
            </a:extLst>
          </p:cNvPr>
          <p:cNvSpPr/>
          <p:nvPr/>
        </p:nvSpPr>
        <p:spPr>
          <a:xfrm>
            <a:off x="4572000" y="3330045"/>
            <a:ext cx="4517651" cy="1063683"/>
          </a:xfrm>
          <a:prstGeom prst="rect">
            <a:avLst/>
          </a:prstGeom>
          <a:solidFill>
            <a:schemeClr val="accent1">
              <a:lumMod val="40000"/>
              <a:lumOff val="60000"/>
              <a:alpha val="18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27" name="Straight Connector 26">
            <a:extLst>
              <a:ext uri="{FF2B5EF4-FFF2-40B4-BE49-F238E27FC236}">
                <a16:creationId xmlns:a16="http://schemas.microsoft.com/office/drawing/2014/main" xmlns="" id="{ADED372B-42FC-B094-22D1-D1114238A988}"/>
              </a:ext>
            </a:extLst>
          </p:cNvPr>
          <p:cNvCxnSpPr>
            <a:cxnSpLocks/>
          </p:cNvCxnSpPr>
          <p:nvPr/>
        </p:nvCxnSpPr>
        <p:spPr>
          <a:xfrm>
            <a:off x="6409255" y="4671487"/>
            <a:ext cx="11358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2F58300A-AEA7-127B-5448-4381CECE2349}"/>
              </a:ext>
            </a:extLst>
          </p:cNvPr>
          <p:cNvCxnSpPr>
            <a:cxnSpLocks/>
          </p:cNvCxnSpPr>
          <p:nvPr/>
        </p:nvCxnSpPr>
        <p:spPr>
          <a:xfrm>
            <a:off x="6409255" y="4671487"/>
            <a:ext cx="0" cy="4075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D568AEC7-8897-5E24-D981-EBAE4FE1803B}"/>
              </a:ext>
            </a:extLst>
          </p:cNvPr>
          <p:cNvCxnSpPr/>
          <p:nvPr/>
        </p:nvCxnSpPr>
        <p:spPr>
          <a:xfrm>
            <a:off x="7536041" y="4396676"/>
            <a:ext cx="8017" cy="2723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5F0B15FA-F025-E626-C2C7-480427B0517F}"/>
              </a:ext>
            </a:extLst>
          </p:cNvPr>
          <p:cNvSpPr txBox="1"/>
          <p:nvPr/>
        </p:nvSpPr>
        <p:spPr>
          <a:xfrm>
            <a:off x="475225" y="4914256"/>
            <a:ext cx="2750596" cy="307777"/>
          </a:xfrm>
          <a:prstGeom prst="rect">
            <a:avLst/>
          </a:prstGeom>
          <a:noFill/>
          <a:ln>
            <a:solidFill>
              <a:schemeClr val="tx1"/>
            </a:solidFill>
          </a:ln>
        </p:spPr>
        <p:txBody>
          <a:bodyPr wrap="square" rtlCol="0">
            <a:spAutoFit/>
          </a:bodyPr>
          <a:lstStyle/>
          <a:p>
            <a:r>
              <a:rPr lang="en-IN" sz="1400"/>
              <a:t>For m = n =2 &amp; a =1</a:t>
            </a:r>
          </a:p>
        </p:txBody>
      </p:sp>
    </p:spTree>
    <p:extLst>
      <p:ext uri="{BB962C8B-B14F-4D97-AF65-F5344CB8AC3E}">
        <p14:creationId xmlns:p14="http://schemas.microsoft.com/office/powerpoint/2010/main" val="122696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6" grpId="0" animBg="1"/>
      <p:bldP spid="19" grpId="0" animBg="1"/>
      <p:bldP spid="26" grpId="0" animBg="1"/>
      <p:bldP spid="21" grpId="0" animBg="1"/>
      <p:bldP spid="24" grpId="0" animBg="1"/>
      <p:bldP spid="25" grpId="0" animBg="1"/>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CCEA818A-2D3A-9769-EEA0-D187C23E1307}"/>
              </a:ext>
            </a:extLst>
          </p:cNvPr>
          <p:cNvSpPr/>
          <p:nvPr/>
        </p:nvSpPr>
        <p:spPr>
          <a:xfrm>
            <a:off x="0" y="6536790"/>
            <a:ext cx="9144000" cy="34934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a:t>  </a:t>
            </a:r>
          </a:p>
        </p:txBody>
      </p:sp>
      <p:sp>
        <p:nvSpPr>
          <p:cNvPr id="3" name="Rectangle 2">
            <a:extLst>
              <a:ext uri="{FF2B5EF4-FFF2-40B4-BE49-F238E27FC236}">
                <a16:creationId xmlns:a16="http://schemas.microsoft.com/office/drawing/2014/main" xmlns="" id="{59A4E01A-0347-B2FE-5B05-13975A9FA81F}"/>
              </a:ext>
            </a:extLst>
          </p:cNvPr>
          <p:cNvSpPr/>
          <p:nvPr/>
        </p:nvSpPr>
        <p:spPr>
          <a:xfrm>
            <a:off x="0" y="0"/>
            <a:ext cx="9144000" cy="527983"/>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50" b="1">
                <a:solidFill>
                  <a:schemeClr val="bg1"/>
                </a:solidFill>
                <a:latin typeface="Times New Roman" panose="02020603050405020304" pitchFamily="18" charset="0"/>
                <a:cs typeface="Times New Roman" panose="02020603050405020304" pitchFamily="18" charset="0"/>
              </a:rPr>
              <a:t>Total Porosity Optimization &amp; Calibration	  Water Saturation Calculation	NTG Estimation	Porosity-permeability Relationship</a:t>
            </a:r>
          </a:p>
        </p:txBody>
      </p:sp>
      <p:sp>
        <p:nvSpPr>
          <p:cNvPr id="7" name="Rectangle 6">
            <a:extLst>
              <a:ext uri="{FF2B5EF4-FFF2-40B4-BE49-F238E27FC236}">
                <a16:creationId xmlns:a16="http://schemas.microsoft.com/office/drawing/2014/main" xmlns="" id="{E2EF7622-6F3C-8E67-25E9-55729A70657C}"/>
              </a:ext>
            </a:extLst>
          </p:cNvPr>
          <p:cNvSpPr/>
          <p:nvPr/>
        </p:nvSpPr>
        <p:spPr>
          <a:xfrm>
            <a:off x="0" y="-1"/>
            <a:ext cx="2980267" cy="527983"/>
          </a:xfrm>
          <a:prstGeom prst="rect">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xmlns="" id="{604BAF37-33BB-ACED-9742-4203543FD704}"/>
              </a:ext>
            </a:extLst>
          </p:cNvPr>
          <p:cNvPicPr>
            <a:picLocks noChangeAspect="1"/>
          </p:cNvPicPr>
          <p:nvPr/>
        </p:nvPicPr>
        <p:blipFill rotWithShape="1">
          <a:blip r:embed="rId2"/>
          <a:srcRect l="4943" t="1593" r="13748" b="329"/>
          <a:stretch/>
        </p:blipFill>
        <p:spPr>
          <a:xfrm>
            <a:off x="547920" y="529485"/>
            <a:ext cx="4534950" cy="6009556"/>
          </a:xfrm>
          <a:prstGeom prst="rect">
            <a:avLst/>
          </a:prstGeom>
        </p:spPr>
      </p:pic>
      <p:sp>
        <p:nvSpPr>
          <p:cNvPr id="4" name="Rectangle 3">
            <a:extLst>
              <a:ext uri="{FF2B5EF4-FFF2-40B4-BE49-F238E27FC236}">
                <a16:creationId xmlns:a16="http://schemas.microsoft.com/office/drawing/2014/main" xmlns="" id="{BEA1BC32-BB74-6D47-9D1C-35B792BA8B56}"/>
              </a:ext>
            </a:extLst>
          </p:cNvPr>
          <p:cNvSpPr/>
          <p:nvPr/>
        </p:nvSpPr>
        <p:spPr>
          <a:xfrm>
            <a:off x="5105401" y="-1"/>
            <a:ext cx="4038599" cy="527982"/>
          </a:xfrm>
          <a:prstGeom prst="rect">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xmlns="" id="{AD28816C-C666-1F25-7632-5BD2CB63E213}"/>
              </a:ext>
            </a:extLst>
          </p:cNvPr>
          <p:cNvSpPr/>
          <p:nvPr/>
        </p:nvSpPr>
        <p:spPr>
          <a:xfrm rot="19611449">
            <a:off x="4817740" y="1593583"/>
            <a:ext cx="1255928" cy="49807"/>
          </a:xfrm>
          <a:prstGeom prst="rightArrow">
            <a:avLst/>
          </a:prstGeom>
          <a:solidFill>
            <a:srgbClr val="3121A5"/>
          </a:solidFill>
          <a:ln>
            <a:solidFill>
              <a:srgbClr val="3121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xmlns="" id="{C8D368BC-C820-6E4F-818E-32287DFC2FDC}"/>
              </a:ext>
            </a:extLst>
          </p:cNvPr>
          <p:cNvSpPr/>
          <p:nvPr/>
        </p:nvSpPr>
        <p:spPr>
          <a:xfrm rot="20970624" flipV="1">
            <a:off x="4565093" y="1957852"/>
            <a:ext cx="1649013" cy="49124"/>
          </a:xfrm>
          <a:prstGeom prst="rightArrow">
            <a:avLst/>
          </a:prstGeom>
          <a:solidFill>
            <a:srgbClr val="43CEFF"/>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xmlns="" id="{A6517BE3-C47D-943B-D82C-5846D7609FB1}"/>
              </a:ext>
            </a:extLst>
          </p:cNvPr>
          <p:cNvSpPr txBox="1"/>
          <p:nvPr/>
        </p:nvSpPr>
        <p:spPr>
          <a:xfrm>
            <a:off x="5989364" y="937791"/>
            <a:ext cx="2290836" cy="440769"/>
          </a:xfrm>
          <a:prstGeom prst="snip2DiagRect">
            <a:avLst/>
          </a:prstGeom>
          <a:solidFill>
            <a:srgbClr val="3121A5"/>
          </a:solidFill>
          <a:ln>
            <a:solidFill>
              <a:schemeClr val="accent1"/>
            </a:solidFill>
          </a:ln>
        </p:spPr>
        <p:txBody>
          <a:bodyPr wrap="square" rtlCol="0">
            <a:spAutoFit/>
          </a:bodyPr>
          <a:lstStyle/>
          <a:p>
            <a:r>
              <a:rPr lang="en-IN">
                <a:solidFill>
                  <a:schemeClr val="bg1"/>
                </a:solidFill>
                <a:latin typeface="Times New Roman" panose="02020603050405020304" pitchFamily="18" charset="0"/>
                <a:cs typeface="Times New Roman" panose="02020603050405020304" pitchFamily="18" charset="0"/>
              </a:rPr>
              <a:t>Simandoux</a:t>
            </a:r>
            <a:r>
              <a:rPr lang="en-IN">
                <a:solidFill>
                  <a:schemeClr val="bg1"/>
                </a:solidFill>
              </a:rPr>
              <a:t> Method</a:t>
            </a:r>
          </a:p>
        </p:txBody>
      </p:sp>
      <p:sp>
        <p:nvSpPr>
          <p:cNvPr id="11" name="TextBox 10">
            <a:extLst>
              <a:ext uri="{FF2B5EF4-FFF2-40B4-BE49-F238E27FC236}">
                <a16:creationId xmlns:a16="http://schemas.microsoft.com/office/drawing/2014/main" xmlns="" id="{DA661D8B-E437-2D08-6065-C5F1BE55BAA3}"/>
              </a:ext>
            </a:extLst>
          </p:cNvPr>
          <p:cNvSpPr txBox="1"/>
          <p:nvPr/>
        </p:nvSpPr>
        <p:spPr>
          <a:xfrm>
            <a:off x="6208737" y="1654285"/>
            <a:ext cx="2173081" cy="408623"/>
          </a:xfrm>
          <a:prstGeom prst="round2DiagRect">
            <a:avLst/>
          </a:prstGeom>
          <a:solidFill>
            <a:srgbClr val="00B0F0"/>
          </a:solidFill>
          <a:ln>
            <a:solidFill>
              <a:schemeClr val="accent1"/>
            </a:solidFill>
          </a:ln>
        </p:spPr>
        <p:txBody>
          <a:bodyPr wrap="square" rtlCol="0">
            <a:spAutoFit/>
          </a:bodyPr>
          <a:lstStyle/>
          <a:p>
            <a:r>
              <a:rPr lang="en-IN">
                <a:solidFill>
                  <a:schemeClr val="bg1"/>
                </a:solidFill>
              </a:rPr>
              <a:t>Archie’s Method</a:t>
            </a:r>
          </a:p>
        </p:txBody>
      </p:sp>
      <p:sp>
        <p:nvSpPr>
          <p:cNvPr id="13" name="TextBox 12">
            <a:extLst>
              <a:ext uri="{FF2B5EF4-FFF2-40B4-BE49-F238E27FC236}">
                <a16:creationId xmlns:a16="http://schemas.microsoft.com/office/drawing/2014/main" xmlns="" id="{B8F95492-54C9-F308-0446-1D5A7AC9C8AA}"/>
              </a:ext>
            </a:extLst>
          </p:cNvPr>
          <p:cNvSpPr txBox="1"/>
          <p:nvPr/>
        </p:nvSpPr>
        <p:spPr>
          <a:xfrm>
            <a:off x="4197947" y="747754"/>
            <a:ext cx="2052858" cy="230832"/>
          </a:xfrm>
          <a:prstGeom prst="rect">
            <a:avLst/>
          </a:prstGeom>
          <a:noFill/>
        </p:spPr>
        <p:txBody>
          <a:bodyPr wrap="square" rtlCol="0">
            <a:spAutoFit/>
          </a:bodyPr>
          <a:lstStyle/>
          <a:p>
            <a:r>
              <a:rPr lang="en-IN" sz="900" b="1" dirty="0">
                <a:solidFill>
                  <a:srgbClr val="00B0F0"/>
                </a:solidFill>
                <a:highlight>
                  <a:srgbClr val="FFFF00"/>
                </a:highlight>
              </a:rPr>
              <a:t>Water Saturation</a:t>
            </a:r>
          </a:p>
        </p:txBody>
      </p:sp>
      <p:sp>
        <p:nvSpPr>
          <p:cNvPr id="15" name="Rectangle 14">
            <a:extLst>
              <a:ext uri="{FF2B5EF4-FFF2-40B4-BE49-F238E27FC236}">
                <a16:creationId xmlns:a16="http://schemas.microsoft.com/office/drawing/2014/main" xmlns="" id="{65D0EDFD-90FF-C667-BA8F-9E4D1EAAD775}"/>
              </a:ext>
            </a:extLst>
          </p:cNvPr>
          <p:cNvSpPr/>
          <p:nvPr/>
        </p:nvSpPr>
        <p:spPr>
          <a:xfrm>
            <a:off x="556807" y="2863606"/>
            <a:ext cx="4421593" cy="751367"/>
          </a:xfrm>
          <a:prstGeom prst="rect">
            <a:avLst/>
          </a:prstGeom>
          <a:solidFill>
            <a:srgbClr val="FFFF00">
              <a:alpha val="2078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xmlns="" id="{7C52C830-2C02-D93D-F170-FF0A778AAA37}"/>
              </a:ext>
            </a:extLst>
          </p:cNvPr>
          <p:cNvSpPr/>
          <p:nvPr/>
        </p:nvSpPr>
        <p:spPr>
          <a:xfrm rot="16200000">
            <a:off x="2500368" y="-673561"/>
            <a:ext cx="670539" cy="4473882"/>
          </a:xfrm>
          <a:prstGeom prst="rect">
            <a:avLst/>
          </a:prstGeom>
          <a:solidFill>
            <a:schemeClr val="accent1">
              <a:alpha val="2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6" name="Rectangle 15">
            <a:extLst>
              <a:ext uri="{FF2B5EF4-FFF2-40B4-BE49-F238E27FC236}">
                <a16:creationId xmlns:a16="http://schemas.microsoft.com/office/drawing/2014/main" xmlns="" id="{3315BE7D-2EB5-6672-C87F-FE8361266C75}"/>
              </a:ext>
            </a:extLst>
          </p:cNvPr>
          <p:cNvSpPr/>
          <p:nvPr/>
        </p:nvSpPr>
        <p:spPr>
          <a:xfrm rot="16200000">
            <a:off x="2346346" y="3646539"/>
            <a:ext cx="926625" cy="4505701"/>
          </a:xfrm>
          <a:prstGeom prst="rect">
            <a:avLst/>
          </a:prstGeom>
          <a:solidFill>
            <a:schemeClr val="accent1">
              <a:alpha val="2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2" name="Ink 21">
                <a:extLst>
                  <a:ext uri="{FF2B5EF4-FFF2-40B4-BE49-F238E27FC236}">
                    <a16:creationId xmlns:a16="http://schemas.microsoft.com/office/drawing/2014/main" xmlns="" id="{B060E896-AD76-A370-7DDA-A4284C083EC5}"/>
                  </a:ext>
                </a:extLst>
              </p14:cNvPr>
              <p14:cNvContentPartPr/>
              <p14:nvPr/>
            </p14:nvContentPartPr>
            <p14:xfrm>
              <a:off x="8280200" y="4584360"/>
              <a:ext cx="360" cy="360"/>
            </p14:xfrm>
          </p:contentPart>
        </mc:Choice>
        <mc:Fallback xmlns="">
          <p:pic>
            <p:nvPicPr>
              <p:cNvPr id="22" name="Ink 21">
                <a:extLst>
                  <a:ext uri="{FF2B5EF4-FFF2-40B4-BE49-F238E27FC236}">
                    <a16:creationId xmlns:a16="http://schemas.microsoft.com/office/drawing/2014/main" id="{B060E896-AD76-A370-7DDA-A4284C083EC5}"/>
                  </a:ext>
                </a:extLst>
              </p:cNvPr>
              <p:cNvPicPr/>
              <p:nvPr/>
            </p:nvPicPr>
            <p:blipFill>
              <a:blip r:embed="rId4"/>
              <a:stretch>
                <a:fillRect/>
              </a:stretch>
            </p:blipFill>
            <p:spPr>
              <a:xfrm>
                <a:off x="8271200" y="4579860"/>
                <a:ext cx="18000" cy="9180"/>
              </a:xfrm>
              <a:prstGeom prst="rect">
                <a:avLst/>
              </a:prstGeom>
            </p:spPr>
          </p:pic>
        </mc:Fallback>
      </mc:AlternateContent>
      <p:cxnSp>
        <p:nvCxnSpPr>
          <p:cNvPr id="24" name="Straight Arrow Connector 23">
            <a:extLst>
              <a:ext uri="{FF2B5EF4-FFF2-40B4-BE49-F238E27FC236}">
                <a16:creationId xmlns:a16="http://schemas.microsoft.com/office/drawing/2014/main" xmlns="" id="{40FA0B71-F7AE-83B3-B2F4-0F23D85F2ADB}"/>
              </a:ext>
            </a:extLst>
          </p:cNvPr>
          <p:cNvCxnSpPr>
            <a:cxnSpLocks/>
          </p:cNvCxnSpPr>
          <p:nvPr/>
        </p:nvCxnSpPr>
        <p:spPr>
          <a:xfrm>
            <a:off x="4887124" y="1350605"/>
            <a:ext cx="1233155" cy="4228932"/>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xmlns="" id="{BEB6BD82-2811-B26F-B4EE-6A7CFCC13850}"/>
              </a:ext>
            </a:extLst>
          </p:cNvPr>
          <p:cNvCxnSpPr>
            <a:cxnSpLocks/>
          </p:cNvCxnSpPr>
          <p:nvPr/>
        </p:nvCxnSpPr>
        <p:spPr>
          <a:xfrm flipV="1">
            <a:off x="4732662" y="5710453"/>
            <a:ext cx="1399200" cy="9123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xmlns="" id="{C47B7207-E4B9-3503-BFD4-8797636E4540}"/>
              </a:ext>
            </a:extLst>
          </p:cNvPr>
          <p:cNvSpPr txBox="1"/>
          <p:nvPr/>
        </p:nvSpPr>
        <p:spPr>
          <a:xfrm>
            <a:off x="6250805" y="2707630"/>
            <a:ext cx="2812794" cy="440769"/>
          </a:xfrm>
          <a:prstGeom prst="snip2DiagRect">
            <a:avLst/>
          </a:prstGeom>
          <a:solidFill>
            <a:srgbClr val="00B050"/>
          </a:solidFill>
          <a:ln>
            <a:solidFill>
              <a:schemeClr val="accent1"/>
            </a:solidFill>
          </a:ln>
        </p:spPr>
        <p:txBody>
          <a:bodyPr wrap="square" rtlCol="0">
            <a:spAutoFit/>
          </a:bodyPr>
          <a:lstStyle/>
          <a:p>
            <a:pPr algn="ctr"/>
            <a:r>
              <a:rPr lang="en-IN">
                <a:solidFill>
                  <a:schemeClr val="bg1"/>
                </a:solidFill>
              </a:rPr>
              <a:t>Comparison</a:t>
            </a:r>
          </a:p>
        </p:txBody>
      </p:sp>
      <p:sp>
        <p:nvSpPr>
          <p:cNvPr id="10" name="Speech Bubble: Rectangle 9">
            <a:extLst>
              <a:ext uri="{FF2B5EF4-FFF2-40B4-BE49-F238E27FC236}">
                <a16:creationId xmlns:a16="http://schemas.microsoft.com/office/drawing/2014/main" xmlns="" id="{9F8E46CC-655A-8EF8-9AB5-D0D49FF150CE}"/>
              </a:ext>
            </a:extLst>
          </p:cNvPr>
          <p:cNvSpPr/>
          <p:nvPr/>
        </p:nvSpPr>
        <p:spPr>
          <a:xfrm>
            <a:off x="6131817" y="5397376"/>
            <a:ext cx="2921712" cy="828767"/>
          </a:xfrm>
          <a:prstGeom prst="wedgeRectCallout">
            <a:avLst>
              <a:gd name="adj1" fmla="val -63235"/>
              <a:gd name="adj2" fmla="val 665"/>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 shale Region,</a:t>
            </a:r>
          </a:p>
          <a:p>
            <a:pPr algn="ctr"/>
            <a:r>
              <a:rPr lang="en-IN" dirty="0"/>
              <a:t> </a:t>
            </a:r>
            <a:r>
              <a:rPr lang="en-IN" dirty="0" err="1"/>
              <a:t>Simandoux</a:t>
            </a:r>
            <a:r>
              <a:rPr lang="en-IN" dirty="0"/>
              <a:t> </a:t>
            </a:r>
            <a:r>
              <a:rPr lang="en-IN" dirty="0" err="1"/>
              <a:t>Sw</a:t>
            </a:r>
            <a:r>
              <a:rPr lang="en-IN" dirty="0"/>
              <a:t> </a:t>
            </a:r>
            <a:r>
              <a:rPr lang="en-IN" dirty="0" smtClean="0"/>
              <a:t>&lt; </a:t>
            </a:r>
            <a:r>
              <a:rPr lang="en-IN" dirty="0"/>
              <a:t>Archie’s </a:t>
            </a:r>
            <a:r>
              <a:rPr lang="en-IN" dirty="0" err="1"/>
              <a:t>Sw</a:t>
            </a:r>
            <a:endParaRPr lang="en-IN" dirty="0"/>
          </a:p>
        </p:txBody>
      </p:sp>
      <mc:AlternateContent xmlns:mc="http://schemas.openxmlformats.org/markup-compatibility/2006" xmlns:a14="http://schemas.microsoft.com/office/drawing/2010/main">
        <mc:Choice Requires="a14">
          <p:sp>
            <p:nvSpPr>
              <p:cNvPr id="17" name="Speech Bubble: Rectangle 16">
                <a:extLst>
                  <a:ext uri="{FF2B5EF4-FFF2-40B4-BE49-F238E27FC236}">
                    <a16:creationId xmlns:a16="http://schemas.microsoft.com/office/drawing/2014/main" xmlns="" id="{1543D275-B798-6DF0-292E-F6B3A302C4C8}"/>
                  </a:ext>
                </a:extLst>
              </p:cNvPr>
              <p:cNvSpPr/>
              <p:nvPr/>
            </p:nvSpPr>
            <p:spPr>
              <a:xfrm>
                <a:off x="6131817" y="3555247"/>
                <a:ext cx="2921712" cy="828767"/>
              </a:xfrm>
              <a:prstGeom prst="wedgeRectCallout">
                <a:avLst>
                  <a:gd name="adj1" fmla="val -63235"/>
                  <a:gd name="adj2" fmla="val 665"/>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In Sand Region, </a:t>
                </a:r>
              </a:p>
              <a:p>
                <a:pPr algn="ctr"/>
                <a:r>
                  <a:rPr lang="en-IN"/>
                  <a:t>Simandoux Sw </a:t>
                </a:r>
                <a14:m>
                  <m:oMath xmlns:m="http://schemas.openxmlformats.org/officeDocument/2006/math">
                    <m:r>
                      <a:rPr lang="en-IN" smtClean="0">
                        <a:latin typeface="Cambria Math" panose="02040503050406030204" pitchFamily="18" charset="0"/>
                      </a:rPr>
                      <m:t>≈</m:t>
                    </m:r>
                  </m:oMath>
                </a14:m>
                <a:r>
                  <a:rPr lang="en-IN"/>
                  <a:t> Archie’s Sw</a:t>
                </a:r>
              </a:p>
            </p:txBody>
          </p:sp>
        </mc:Choice>
        <mc:Fallback xmlns="">
          <p:sp>
            <p:nvSpPr>
              <p:cNvPr id="17" name="Speech Bubble: Rectangle 16">
                <a:extLst>
                  <a:ext uri="{FF2B5EF4-FFF2-40B4-BE49-F238E27FC236}">
                    <a16:creationId xmlns:a16="http://schemas.microsoft.com/office/drawing/2014/main" id="{1543D275-B798-6DF0-292E-F6B3A302C4C8}"/>
                  </a:ext>
                </a:extLst>
              </p:cNvPr>
              <p:cNvSpPr>
                <a:spLocks noRot="1" noChangeAspect="1" noMove="1" noResize="1" noEditPoints="1" noAdjustHandles="1" noChangeArrowheads="1" noChangeShapeType="1" noTextEdit="1"/>
              </p:cNvSpPr>
              <p:nvPr/>
            </p:nvSpPr>
            <p:spPr>
              <a:xfrm>
                <a:off x="6131817" y="3555247"/>
                <a:ext cx="2921712" cy="828767"/>
              </a:xfrm>
              <a:prstGeom prst="wedgeRectCallout">
                <a:avLst>
                  <a:gd name="adj1" fmla="val -63235"/>
                  <a:gd name="adj2" fmla="val 665"/>
                </a:avLst>
              </a:prstGeom>
              <a:blipFill>
                <a:blip r:embed="rId5"/>
                <a:stretch>
                  <a:fillRect r="-182"/>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xmlns="" id="{0B4823C7-F029-7676-E154-2C1844C89669}"/>
              </a:ext>
            </a:extLst>
          </p:cNvPr>
          <p:cNvCxnSpPr>
            <a:cxnSpLocks/>
          </p:cNvCxnSpPr>
          <p:nvPr/>
        </p:nvCxnSpPr>
        <p:spPr>
          <a:xfrm>
            <a:off x="4927600" y="3295650"/>
            <a:ext cx="1212821" cy="618949"/>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31D50A6B-0B2B-8CA5-CEDA-6DF7874FA008}"/>
              </a:ext>
            </a:extLst>
          </p:cNvPr>
          <p:cNvSpPr txBox="1"/>
          <p:nvPr/>
        </p:nvSpPr>
        <p:spPr>
          <a:xfrm>
            <a:off x="68694" y="907957"/>
            <a:ext cx="743484" cy="307777"/>
          </a:xfrm>
          <a:prstGeom prst="rect">
            <a:avLst/>
          </a:prstGeom>
          <a:noFill/>
        </p:spPr>
        <p:txBody>
          <a:bodyPr wrap="square" rtlCol="0">
            <a:spAutoFit/>
          </a:bodyPr>
          <a:lstStyle/>
          <a:p>
            <a:r>
              <a:rPr lang="en-US" sz="1400" b="1"/>
              <a:t>3900</a:t>
            </a:r>
          </a:p>
        </p:txBody>
      </p:sp>
      <p:sp>
        <p:nvSpPr>
          <p:cNvPr id="20" name="TextBox 19">
            <a:extLst>
              <a:ext uri="{FF2B5EF4-FFF2-40B4-BE49-F238E27FC236}">
                <a16:creationId xmlns:a16="http://schemas.microsoft.com/office/drawing/2014/main" xmlns="" id="{D2656B40-A178-7FE6-F4D2-4ABCBB8044F0}"/>
              </a:ext>
            </a:extLst>
          </p:cNvPr>
          <p:cNvSpPr txBox="1"/>
          <p:nvPr/>
        </p:nvSpPr>
        <p:spPr>
          <a:xfrm>
            <a:off x="67476" y="1808219"/>
            <a:ext cx="743484" cy="307777"/>
          </a:xfrm>
          <a:prstGeom prst="rect">
            <a:avLst/>
          </a:prstGeom>
          <a:noFill/>
        </p:spPr>
        <p:txBody>
          <a:bodyPr wrap="square" rtlCol="0">
            <a:spAutoFit/>
          </a:bodyPr>
          <a:lstStyle/>
          <a:p>
            <a:r>
              <a:rPr lang="en-US" sz="1400" b="1"/>
              <a:t>3950</a:t>
            </a:r>
          </a:p>
        </p:txBody>
      </p:sp>
      <p:sp>
        <p:nvSpPr>
          <p:cNvPr id="25" name="TextBox 24">
            <a:extLst>
              <a:ext uri="{FF2B5EF4-FFF2-40B4-BE49-F238E27FC236}">
                <a16:creationId xmlns:a16="http://schemas.microsoft.com/office/drawing/2014/main" xmlns="" id="{8BA338C4-7970-3FB5-E99D-9DCEFE7EBC11}"/>
              </a:ext>
            </a:extLst>
          </p:cNvPr>
          <p:cNvSpPr txBox="1"/>
          <p:nvPr/>
        </p:nvSpPr>
        <p:spPr>
          <a:xfrm>
            <a:off x="26445" y="2717046"/>
            <a:ext cx="743484" cy="307777"/>
          </a:xfrm>
          <a:prstGeom prst="rect">
            <a:avLst/>
          </a:prstGeom>
          <a:noFill/>
        </p:spPr>
        <p:txBody>
          <a:bodyPr wrap="square" rtlCol="0">
            <a:spAutoFit/>
          </a:bodyPr>
          <a:lstStyle/>
          <a:p>
            <a:r>
              <a:rPr lang="en-US" sz="1400" b="1"/>
              <a:t>4000</a:t>
            </a:r>
          </a:p>
        </p:txBody>
      </p:sp>
      <p:sp>
        <p:nvSpPr>
          <p:cNvPr id="27" name="TextBox 26">
            <a:extLst>
              <a:ext uri="{FF2B5EF4-FFF2-40B4-BE49-F238E27FC236}">
                <a16:creationId xmlns:a16="http://schemas.microsoft.com/office/drawing/2014/main" xmlns="" id="{F5E745CB-D409-BD10-883D-A8542F13A0D5}"/>
              </a:ext>
            </a:extLst>
          </p:cNvPr>
          <p:cNvSpPr txBox="1"/>
          <p:nvPr/>
        </p:nvSpPr>
        <p:spPr>
          <a:xfrm>
            <a:off x="24352" y="3605217"/>
            <a:ext cx="743484" cy="307777"/>
          </a:xfrm>
          <a:prstGeom prst="rect">
            <a:avLst/>
          </a:prstGeom>
          <a:noFill/>
        </p:spPr>
        <p:txBody>
          <a:bodyPr wrap="square" rtlCol="0">
            <a:spAutoFit/>
          </a:bodyPr>
          <a:lstStyle/>
          <a:p>
            <a:r>
              <a:rPr lang="en-US" sz="1400" b="1"/>
              <a:t>4050</a:t>
            </a:r>
          </a:p>
        </p:txBody>
      </p:sp>
      <p:sp>
        <p:nvSpPr>
          <p:cNvPr id="29" name="TextBox 28">
            <a:extLst>
              <a:ext uri="{FF2B5EF4-FFF2-40B4-BE49-F238E27FC236}">
                <a16:creationId xmlns:a16="http://schemas.microsoft.com/office/drawing/2014/main" xmlns="" id="{A895ECF7-36E7-1EF0-1BA9-AB5DD32A80ED}"/>
              </a:ext>
            </a:extLst>
          </p:cNvPr>
          <p:cNvSpPr txBox="1"/>
          <p:nvPr/>
        </p:nvSpPr>
        <p:spPr>
          <a:xfrm>
            <a:off x="28412" y="4479280"/>
            <a:ext cx="743484" cy="307777"/>
          </a:xfrm>
          <a:prstGeom prst="rect">
            <a:avLst/>
          </a:prstGeom>
          <a:noFill/>
        </p:spPr>
        <p:txBody>
          <a:bodyPr wrap="square" rtlCol="0">
            <a:spAutoFit/>
          </a:bodyPr>
          <a:lstStyle/>
          <a:p>
            <a:r>
              <a:rPr lang="en-US" sz="1400" b="1"/>
              <a:t>4100</a:t>
            </a:r>
          </a:p>
        </p:txBody>
      </p:sp>
      <p:sp>
        <p:nvSpPr>
          <p:cNvPr id="31" name="TextBox 30">
            <a:extLst>
              <a:ext uri="{FF2B5EF4-FFF2-40B4-BE49-F238E27FC236}">
                <a16:creationId xmlns:a16="http://schemas.microsoft.com/office/drawing/2014/main" xmlns="" id="{C631B3FF-624A-40DE-BB4F-04BA3B97D01B}"/>
              </a:ext>
            </a:extLst>
          </p:cNvPr>
          <p:cNvSpPr txBox="1"/>
          <p:nvPr/>
        </p:nvSpPr>
        <p:spPr>
          <a:xfrm>
            <a:off x="17124" y="5442462"/>
            <a:ext cx="743484" cy="307777"/>
          </a:xfrm>
          <a:prstGeom prst="rect">
            <a:avLst/>
          </a:prstGeom>
          <a:noFill/>
        </p:spPr>
        <p:txBody>
          <a:bodyPr wrap="square" rtlCol="0">
            <a:spAutoFit/>
          </a:bodyPr>
          <a:lstStyle/>
          <a:p>
            <a:r>
              <a:rPr lang="en-US" sz="1400" b="1"/>
              <a:t>4150</a:t>
            </a:r>
          </a:p>
        </p:txBody>
      </p:sp>
      <p:sp>
        <p:nvSpPr>
          <p:cNvPr id="34" name="TextBox 33">
            <a:extLst>
              <a:ext uri="{FF2B5EF4-FFF2-40B4-BE49-F238E27FC236}">
                <a16:creationId xmlns:a16="http://schemas.microsoft.com/office/drawing/2014/main" xmlns="" id="{373C3E38-3221-564A-266B-440986373E7B}"/>
              </a:ext>
            </a:extLst>
          </p:cNvPr>
          <p:cNvSpPr txBox="1"/>
          <p:nvPr/>
        </p:nvSpPr>
        <p:spPr>
          <a:xfrm>
            <a:off x="26445" y="6286313"/>
            <a:ext cx="1319913" cy="307777"/>
          </a:xfrm>
          <a:prstGeom prst="rect">
            <a:avLst/>
          </a:prstGeom>
          <a:noFill/>
        </p:spPr>
        <p:txBody>
          <a:bodyPr wrap="square" rtlCol="0">
            <a:spAutoFit/>
          </a:bodyPr>
          <a:lstStyle/>
          <a:p>
            <a:r>
              <a:rPr lang="en-US" sz="1400" b="1"/>
              <a:t>4200</a:t>
            </a:r>
          </a:p>
        </p:txBody>
      </p:sp>
    </p:spTree>
    <p:extLst>
      <p:ext uri="{BB962C8B-B14F-4D97-AF65-F5344CB8AC3E}">
        <p14:creationId xmlns:p14="http://schemas.microsoft.com/office/powerpoint/2010/main" val="13495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13" grpId="0"/>
      <p:bldP spid="15" grpId="0" animBg="1"/>
      <p:bldP spid="14" grpId="0" animBg="1"/>
      <p:bldP spid="16" grpId="0" animBg="1"/>
      <p:bldP spid="39" grpId="0" animBg="1"/>
      <p:bldP spid="10"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CCEA818A-2D3A-9769-EEA0-D187C23E1307}"/>
              </a:ext>
            </a:extLst>
          </p:cNvPr>
          <p:cNvSpPr/>
          <p:nvPr/>
        </p:nvSpPr>
        <p:spPr>
          <a:xfrm>
            <a:off x="0" y="6536790"/>
            <a:ext cx="9144000" cy="34934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a:t>  </a:t>
            </a:r>
          </a:p>
        </p:txBody>
      </p:sp>
      <p:sp>
        <p:nvSpPr>
          <p:cNvPr id="3" name="Rectangle 2">
            <a:extLst>
              <a:ext uri="{FF2B5EF4-FFF2-40B4-BE49-F238E27FC236}">
                <a16:creationId xmlns:a16="http://schemas.microsoft.com/office/drawing/2014/main" xmlns="" id="{59A4E01A-0347-B2FE-5B05-13975A9FA81F}"/>
              </a:ext>
            </a:extLst>
          </p:cNvPr>
          <p:cNvSpPr/>
          <p:nvPr/>
        </p:nvSpPr>
        <p:spPr>
          <a:xfrm>
            <a:off x="0" y="0"/>
            <a:ext cx="9144000" cy="527983"/>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50" b="1">
                <a:solidFill>
                  <a:schemeClr val="bg1"/>
                </a:solidFill>
                <a:latin typeface="Times New Roman" panose="02020603050405020304" pitchFamily="18" charset="0"/>
                <a:cs typeface="Times New Roman" panose="02020603050405020304" pitchFamily="18" charset="0"/>
              </a:rPr>
              <a:t>Total Porosity Optimization &amp; Calibration	  Water Saturation Calculation	NTG Estimation	Porosity-permeability Relationship</a:t>
            </a:r>
          </a:p>
        </p:txBody>
      </p:sp>
      <p:sp>
        <p:nvSpPr>
          <p:cNvPr id="7" name="Rectangle 6">
            <a:extLst>
              <a:ext uri="{FF2B5EF4-FFF2-40B4-BE49-F238E27FC236}">
                <a16:creationId xmlns:a16="http://schemas.microsoft.com/office/drawing/2014/main" xmlns="" id="{E2EF7622-6F3C-8E67-25E9-55729A70657C}"/>
              </a:ext>
            </a:extLst>
          </p:cNvPr>
          <p:cNvSpPr/>
          <p:nvPr/>
        </p:nvSpPr>
        <p:spPr>
          <a:xfrm>
            <a:off x="0" y="-1"/>
            <a:ext cx="4969933" cy="527983"/>
          </a:xfrm>
          <a:prstGeom prst="rect">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xmlns="" id="{D9707BAB-D503-EFD2-8FA6-96498821FAB9}"/>
              </a:ext>
            </a:extLst>
          </p:cNvPr>
          <p:cNvSpPr/>
          <p:nvPr/>
        </p:nvSpPr>
        <p:spPr>
          <a:xfrm>
            <a:off x="6595533" y="-2"/>
            <a:ext cx="2548467" cy="527983"/>
          </a:xfrm>
          <a:prstGeom prst="rect">
            <a:avLst/>
          </a:prstGeom>
          <a:solidFill>
            <a:schemeClr val="bg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xmlns="" id="{9E45FEB2-CF2D-032B-4351-61DCFC6458E1}"/>
              </a:ext>
            </a:extLst>
          </p:cNvPr>
          <p:cNvSpPr txBox="1"/>
          <p:nvPr/>
        </p:nvSpPr>
        <p:spPr>
          <a:xfrm>
            <a:off x="0" y="524769"/>
            <a:ext cx="3370092" cy="440769"/>
          </a:xfrm>
          <a:prstGeom prst="snip2DiagRect">
            <a:avLst/>
          </a:prstGeom>
          <a:solidFill>
            <a:srgbClr val="3121A5"/>
          </a:solidFill>
          <a:ln>
            <a:solidFill>
              <a:schemeClr val="accent1"/>
            </a:solidFill>
          </a:ln>
        </p:spPr>
        <p:txBody>
          <a:bodyPr wrap="square" rtlCol="0">
            <a:spAutoFit/>
          </a:bodyPr>
          <a:lstStyle/>
          <a:p>
            <a:r>
              <a:rPr lang="en-IN">
                <a:solidFill>
                  <a:schemeClr val="bg1"/>
                </a:solidFill>
              </a:rPr>
              <a:t>NTG ( Net-to-Gross Ratio) </a:t>
            </a:r>
          </a:p>
        </p:txBody>
      </p:sp>
      <p:sp>
        <p:nvSpPr>
          <p:cNvPr id="15" name="Rectangle: Rounded Corners 14">
            <a:extLst>
              <a:ext uri="{FF2B5EF4-FFF2-40B4-BE49-F238E27FC236}">
                <a16:creationId xmlns:a16="http://schemas.microsoft.com/office/drawing/2014/main" xmlns="" id="{F41BDED3-9217-BAF3-8F20-8BD254E02437}"/>
              </a:ext>
            </a:extLst>
          </p:cNvPr>
          <p:cNvSpPr/>
          <p:nvPr/>
        </p:nvSpPr>
        <p:spPr>
          <a:xfrm>
            <a:off x="2559793" y="5297339"/>
            <a:ext cx="2410140" cy="975029"/>
          </a:xfrm>
          <a:prstGeom prst="roundRect">
            <a:avLst/>
          </a:prstGeom>
          <a:solidFill>
            <a:srgbClr val="3121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NTG = Hnetp/Gross</a:t>
            </a:r>
          </a:p>
        </p:txBody>
      </p:sp>
      <p:sp>
        <p:nvSpPr>
          <p:cNvPr id="2" name="TextBox 1">
            <a:extLst>
              <a:ext uri="{FF2B5EF4-FFF2-40B4-BE49-F238E27FC236}">
                <a16:creationId xmlns:a16="http://schemas.microsoft.com/office/drawing/2014/main" xmlns="" id="{062B3A7E-6CF1-B977-F838-692FFB2F9E35}"/>
              </a:ext>
            </a:extLst>
          </p:cNvPr>
          <p:cNvSpPr txBox="1"/>
          <p:nvPr/>
        </p:nvSpPr>
        <p:spPr>
          <a:xfrm>
            <a:off x="719556" y="1510181"/>
            <a:ext cx="36244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cs typeface="Calibri"/>
            </a:endParaRPr>
          </a:p>
        </p:txBody>
      </p:sp>
      <p:sp>
        <p:nvSpPr>
          <p:cNvPr id="6" name="Rectangle: Rounded Corners 5">
            <a:extLst>
              <a:ext uri="{FF2B5EF4-FFF2-40B4-BE49-F238E27FC236}">
                <a16:creationId xmlns:a16="http://schemas.microsoft.com/office/drawing/2014/main" xmlns="" id="{DD4C0651-3ADC-A022-AADF-295A3E7B610E}"/>
              </a:ext>
            </a:extLst>
          </p:cNvPr>
          <p:cNvSpPr/>
          <p:nvPr/>
        </p:nvSpPr>
        <p:spPr>
          <a:xfrm>
            <a:off x="229191" y="2105950"/>
            <a:ext cx="4236064" cy="9462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solidFill>
                  <a:schemeClr val="bg1"/>
                </a:solidFill>
              </a:rPr>
              <a:t>For  (Vcl&lt;=Vclcut) and (PHIE&gt;=PHIEcut) and (Sw&lt;Swcut)</a:t>
            </a:r>
            <a:endParaRPr lang="en-US">
              <a:solidFill>
                <a:schemeClr val="bg1"/>
              </a:solidFill>
            </a:endParaRPr>
          </a:p>
        </p:txBody>
      </p:sp>
      <p:sp>
        <p:nvSpPr>
          <p:cNvPr id="8" name="Rectangle: Rounded Corners 7">
            <a:extLst>
              <a:ext uri="{FF2B5EF4-FFF2-40B4-BE49-F238E27FC236}">
                <a16:creationId xmlns:a16="http://schemas.microsoft.com/office/drawing/2014/main" xmlns="" id="{CAAB5E9E-40D4-D942-D7AF-50032D0DA2A7}"/>
              </a:ext>
            </a:extLst>
          </p:cNvPr>
          <p:cNvSpPr/>
          <p:nvPr/>
        </p:nvSpPr>
        <p:spPr>
          <a:xfrm>
            <a:off x="6267753" y="2175015"/>
            <a:ext cx="2410140" cy="614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PAYFLAG=1</a:t>
            </a:r>
          </a:p>
        </p:txBody>
      </p:sp>
      <p:sp>
        <p:nvSpPr>
          <p:cNvPr id="11" name="Arrow: Right 10">
            <a:extLst>
              <a:ext uri="{FF2B5EF4-FFF2-40B4-BE49-F238E27FC236}">
                <a16:creationId xmlns:a16="http://schemas.microsoft.com/office/drawing/2014/main" xmlns="" id="{0FA880BA-2B39-B5F7-9AED-0C6213A27C6A}"/>
              </a:ext>
            </a:extLst>
          </p:cNvPr>
          <p:cNvSpPr/>
          <p:nvPr/>
        </p:nvSpPr>
        <p:spPr>
          <a:xfrm>
            <a:off x="4607400" y="2473552"/>
            <a:ext cx="1536016" cy="176437"/>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3" name="Rectangle: Rounded Corners 12">
            <a:extLst>
              <a:ext uri="{FF2B5EF4-FFF2-40B4-BE49-F238E27FC236}">
                <a16:creationId xmlns:a16="http://schemas.microsoft.com/office/drawing/2014/main" xmlns="" id="{06037813-5C16-D099-82A0-72EAA7AD1D12}"/>
              </a:ext>
            </a:extLst>
          </p:cNvPr>
          <p:cNvSpPr/>
          <p:nvPr/>
        </p:nvSpPr>
        <p:spPr>
          <a:xfrm>
            <a:off x="3714750" y="3673761"/>
            <a:ext cx="5429250" cy="8294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a:t>Hnetp = Sum(PAYFLAG* .1524) = Net Pay</a:t>
            </a:r>
          </a:p>
        </p:txBody>
      </p:sp>
      <p:sp>
        <p:nvSpPr>
          <p:cNvPr id="14" name="Arrow: Right 13">
            <a:extLst>
              <a:ext uri="{FF2B5EF4-FFF2-40B4-BE49-F238E27FC236}">
                <a16:creationId xmlns:a16="http://schemas.microsoft.com/office/drawing/2014/main" xmlns="" id="{F5FFE5D6-5788-2303-B6B7-F592538CAC7C}"/>
              </a:ext>
            </a:extLst>
          </p:cNvPr>
          <p:cNvSpPr/>
          <p:nvPr/>
        </p:nvSpPr>
        <p:spPr>
          <a:xfrm rot="5400000">
            <a:off x="6892482" y="3094009"/>
            <a:ext cx="757828" cy="144390"/>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6" name="Rectangle: Rounded Corners 15">
            <a:extLst>
              <a:ext uri="{FF2B5EF4-FFF2-40B4-BE49-F238E27FC236}">
                <a16:creationId xmlns:a16="http://schemas.microsoft.com/office/drawing/2014/main" xmlns="" id="{33850EF9-1AC6-B7E2-AAF1-1CDDFBD6172A}"/>
              </a:ext>
            </a:extLst>
          </p:cNvPr>
          <p:cNvSpPr/>
          <p:nvPr/>
        </p:nvSpPr>
        <p:spPr>
          <a:xfrm>
            <a:off x="0" y="3817252"/>
            <a:ext cx="3346450" cy="6106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a:t>Gross= Zone_bottom – Zone_top</a:t>
            </a:r>
          </a:p>
        </p:txBody>
      </p:sp>
      <p:cxnSp>
        <p:nvCxnSpPr>
          <p:cNvPr id="17" name="Straight Connector 16">
            <a:extLst>
              <a:ext uri="{FF2B5EF4-FFF2-40B4-BE49-F238E27FC236}">
                <a16:creationId xmlns:a16="http://schemas.microsoft.com/office/drawing/2014/main" xmlns="" id="{F365A786-C943-789C-4BD6-6205CB91ED59}"/>
              </a:ext>
            </a:extLst>
          </p:cNvPr>
          <p:cNvCxnSpPr>
            <a:cxnSpLocks/>
          </p:cNvCxnSpPr>
          <p:nvPr/>
        </p:nvCxnSpPr>
        <p:spPr>
          <a:xfrm>
            <a:off x="1836626" y="5044300"/>
            <a:ext cx="4187825" cy="0"/>
          </a:xfrm>
          <a:prstGeom prst="straightConnector1">
            <a:avLst/>
          </a:prstGeom>
          <a:ln w="28575">
            <a:solidFill>
              <a:schemeClr val="tx1"/>
            </a:solidFill>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xmlns="" id="{ACAAE93D-2C50-437D-7D33-236742C58E48}"/>
              </a:ext>
            </a:extLst>
          </p:cNvPr>
          <p:cNvCxnSpPr>
            <a:cxnSpLocks/>
          </p:cNvCxnSpPr>
          <p:nvPr/>
        </p:nvCxnSpPr>
        <p:spPr>
          <a:xfrm>
            <a:off x="3715053" y="5027383"/>
            <a:ext cx="0" cy="2733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0D069CD5-A611-1F45-E349-9D376054F7D2}"/>
              </a:ext>
            </a:extLst>
          </p:cNvPr>
          <p:cNvCxnSpPr>
            <a:cxnSpLocks/>
          </p:cNvCxnSpPr>
          <p:nvPr/>
        </p:nvCxnSpPr>
        <p:spPr>
          <a:xfrm>
            <a:off x="1836626" y="4427914"/>
            <a:ext cx="0" cy="5924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983DA14C-D388-5312-92C6-D942402FEA16}"/>
              </a:ext>
            </a:extLst>
          </p:cNvPr>
          <p:cNvCxnSpPr>
            <a:cxnSpLocks/>
          </p:cNvCxnSpPr>
          <p:nvPr/>
        </p:nvCxnSpPr>
        <p:spPr>
          <a:xfrm>
            <a:off x="6024451" y="4507600"/>
            <a:ext cx="0" cy="5317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xmlns="" id="{23448585-4D34-9688-3AF7-4F8F413321F3}"/>
              </a:ext>
            </a:extLst>
          </p:cNvPr>
          <p:cNvSpPr txBox="1"/>
          <p:nvPr/>
        </p:nvSpPr>
        <p:spPr>
          <a:xfrm>
            <a:off x="125921" y="982512"/>
            <a:ext cx="8387482" cy="646331"/>
          </a:xfrm>
          <a:prstGeom prst="rect">
            <a:avLst/>
          </a:prstGeom>
          <a:noFill/>
        </p:spPr>
        <p:txBody>
          <a:bodyPr wrap="square" rtlCol="0">
            <a:spAutoFit/>
          </a:bodyPr>
          <a:lstStyle/>
          <a:p>
            <a:pPr marL="285750" indent="-285750">
              <a:buFont typeface="Arial" panose="020B0604020202020204" pitchFamily="34" charset="0"/>
              <a:buChar char="•"/>
            </a:pPr>
            <a:r>
              <a:rPr lang="en-US" b="0" i="0">
                <a:effectLst/>
                <a:latin typeface="Söhne"/>
              </a:rPr>
              <a:t>Proportion of productive, porous rock (net) compared to the total rock volume (gross) in a reservoir</a:t>
            </a:r>
            <a:endParaRPr lang="en-IN"/>
          </a:p>
        </p:txBody>
      </p:sp>
    </p:spTree>
    <p:extLst>
      <p:ext uri="{BB962C8B-B14F-4D97-AF65-F5344CB8AC3E}">
        <p14:creationId xmlns:p14="http://schemas.microsoft.com/office/powerpoint/2010/main" val="344336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6" grpId="0" animBg="1"/>
      <p:bldP spid="8" grpId="0" animBg="1"/>
      <p:bldP spid="11" grpId="0" animBg="1"/>
      <p:bldP spid="13" grpId="0" animBg="1"/>
      <p:bldP spid="14" grpId="0" animBg="1"/>
      <p:bldP spid="16"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GPC_510_Group 11</Template>
  <TotalTime>57</TotalTime>
  <Words>651</Words>
  <Application>Microsoft Office PowerPoint</Application>
  <PresentationFormat>On-screen Show (4:3)</PresentationFormat>
  <Paragraphs>204</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Arial,Sans-Serif</vt:lpstr>
      <vt:lpstr>Calibri</vt:lpstr>
      <vt:lpstr>Calibri Light</vt:lpstr>
      <vt:lpstr>Cambria Math</vt:lpstr>
      <vt:lpstr>Lato</vt:lpstr>
      <vt:lpstr>Script MT Bold</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TEJ</dc:creator>
  <cp:lastModifiedBy>Deyasini Mitra</cp:lastModifiedBy>
  <cp:revision>102</cp:revision>
  <dcterms:created xsi:type="dcterms:W3CDTF">2023-11-06T12:19:52Z</dcterms:created>
  <dcterms:modified xsi:type="dcterms:W3CDTF">2023-11-07T17:10:28Z</dcterms:modified>
</cp:coreProperties>
</file>