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5" r:id="rId4"/>
    <p:sldId id="279" r:id="rId5"/>
    <p:sldId id="277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DE"/>
    <a:srgbClr val="2E75B6"/>
    <a:srgbClr val="98251C"/>
    <a:srgbClr val="DB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32A8-E776-47CB-9CDA-ABC087298B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4655-612D-47D7-8E93-23F3906B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86A-6AB7-4815-A601-5BEBC9B30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A7058-F952-4707-A395-C47254D4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0C47-AA34-4B6B-A210-0FBA7B94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EB1DCC-C326-4370-8074-F607BEACCF11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B2C-7AAA-48FF-A1A6-CE2F217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E49A72-5018-45E6-96D2-B946E1F81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6264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FEE8-86B7-4482-90A1-67DE800A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8243-540D-4A2E-AFAE-8DB3F9711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9D8E-9AF7-4BCD-AFAE-E0F73F59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66D7-38B6-437C-BCD5-B48B880E67F1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9908-3413-4A26-85D1-CAC9F385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E6FD-590A-4CAB-B576-7AB80D6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1034-0F68-47E2-A55B-3C9FAA6F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990ED-7964-4B95-8E2E-12C618A9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3A29-F29A-4563-8EE7-4301AA2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835-E223-495C-B7D7-CB1EBC3D6B4D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9FB4-7B21-4EE1-8E07-B4B02495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2753-D0E6-426E-AE35-64ED46F5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BC8-84D2-4533-B7C9-051069FD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2199-43FB-4B25-B0CF-64BE33C2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buClr>
                <a:srgbClr val="98251C"/>
              </a:buClr>
              <a:defRPr/>
            </a:lvl1pPr>
            <a:lvl2pPr>
              <a:buClr>
                <a:srgbClr val="98251C"/>
              </a:buClr>
              <a:buSzPct val="60000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170-ADC9-4246-92A7-318DB6C3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9707-FEA2-4CEA-85E3-08455C11273C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31EB-6EDA-4529-81F3-9D08B7CB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1FE9C-604F-4410-BFEB-DC953E7585E8}"/>
              </a:ext>
            </a:extLst>
          </p:cNvPr>
          <p:cNvCxnSpPr>
            <a:cxnSpLocks/>
          </p:cNvCxnSpPr>
          <p:nvPr userDrawn="1"/>
        </p:nvCxnSpPr>
        <p:spPr>
          <a:xfrm>
            <a:off x="207818" y="1512915"/>
            <a:ext cx="1172925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AA5EF3-80B5-4A82-9889-74703A3A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</p:spTree>
    <p:extLst>
      <p:ext uri="{BB962C8B-B14F-4D97-AF65-F5344CB8AC3E}">
        <p14:creationId xmlns:p14="http://schemas.microsoft.com/office/powerpoint/2010/main" val="23449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A8E7-F2A3-46E8-8C62-1774DD27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63F42-B411-4F51-AB0A-D47622FE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9D50-361B-47A9-8866-38C8EAA3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6041-2ABE-443A-9E04-7C10AB050925}" type="datetime1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717B-69C4-4066-802F-CB419177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E2FC-ED88-461E-988A-D921816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F34-D4B9-44EF-9456-3A5EB76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85CE-DD2C-4C12-85A4-7333C8C8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48367-790D-4103-BBAB-28528425A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3C15-F083-4308-85B1-D11185B3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B563-B147-4BB1-A4B4-9F06EE254960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6D60-E76A-4991-9FA9-B7C3B51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94B24-6396-45D0-8E79-7407541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499F-8111-4C4B-9A8B-4941822F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EB2A-B4FD-41BC-B17D-795B24F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C56A-F665-4A3B-9EC8-574A6883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73293-DD34-41E1-936C-04DE1B363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82A7D-DD07-4D57-B701-EF0D8D5D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C500C-1F05-4BCF-9DCB-37D92184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FADF-F4CF-4E45-A3B6-1FE2D7347A07}" type="datetime1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384D-398E-4AD2-98C8-48E772AF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1775-BFD6-4F57-8558-FB8546CE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5C3-E76C-4BD4-9BB9-5D46086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AD727-C77B-4A3A-B91F-81C2FA18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569-2D2B-4B86-84ED-46BC793A570E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64AF9-DE90-4019-9C45-7E291FD8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48FF-08E3-4BBF-9F7F-CCA84F9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2B97E-BA7A-49B1-B038-B2F4BC6D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5A4AE-9C8C-43E6-8E13-C1E021A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9476-C5CD-4CC4-8F5D-D2A98963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47FA-F84D-4090-A1F7-5AB164D7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0B02-5FDF-4A85-86E1-9E08BE00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21A4-2844-46F7-9A4F-5C098A31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AEF5-4E84-44A7-AD1B-17999D12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5E7-9EAC-40CF-BD16-0853F4304F1C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3E291-8721-48BC-8418-F53082F0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4D98-679D-4D0F-ACB9-96DFF0CB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CD7-C54C-44F5-8046-7735FF32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32F37-2FF0-4CB0-801C-026ECF77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9E15-95E2-4525-BD80-642170F8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5EA3-E9C4-4F23-8B7F-9F0369B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89CF-512B-4E82-99CC-634AD78DAAC8}" type="datetime1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BC5C-F22D-4955-8659-462E627E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F939-1DEB-4FAE-A4FE-B7398E12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62EB9-2D0E-414A-A804-CF85DD8B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9EE0-74B3-48AF-A52F-C934344E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BA45-4478-40C3-989C-6959B266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DC1D160-65B9-49DF-A13D-57FE7730A942}" type="datetime1">
              <a:rPr lang="en-US" smtClean="0"/>
              <a:t>7/11/2018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800A-D3D5-4A23-BE1A-E45DD016F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Cup Performance Analysis</a:t>
            </a:r>
          </a:p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and Aaron Burke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0479-1087-44D8-AC37-2F73FFAE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A206-07FE-4510-9999-F0B5B5E0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Neue Haas Unica Pro Medium" panose="020B0604030206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8251C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8251C"/>
        </a:buClr>
        <a:buSzPct val="60000"/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eue Haas Unica Pro" panose="020B0504030206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17F-9BFD-483D-ABC7-D9C33B61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Cup Performance Visualization and Analysis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D358-BFF3-4BCB-9978-D6397042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Steven </a:t>
            </a:r>
            <a:r>
              <a:rPr lang="en-US" dirty="0" err="1"/>
              <a:t>Zulim</a:t>
            </a:r>
            <a:r>
              <a:rPr lang="en-US" dirty="0"/>
              <a:t> &amp; Aaron Burke</a:t>
            </a:r>
          </a:p>
          <a:p>
            <a:r>
              <a:rPr lang="en-US" dirty="0"/>
              <a:t>(with support from Tara </a:t>
            </a:r>
            <a:r>
              <a:rPr lang="en-US" dirty="0" err="1"/>
              <a:t>Fathinejad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6E6F7-6F95-4B92-AABD-5842C107E360}"/>
              </a:ext>
            </a:extLst>
          </p:cNvPr>
          <p:cNvSpPr/>
          <p:nvPr/>
        </p:nvSpPr>
        <p:spPr>
          <a:xfrm>
            <a:off x="100668" y="1122363"/>
            <a:ext cx="11895589" cy="83227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World Cup Performance Analysis</a:t>
            </a:r>
          </a:p>
          <a:p>
            <a:r>
              <a:rPr lang="en-US"/>
              <a:t>Steven Zulim and Aaron Burke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AA5F2F-00B2-4B28-801E-4654CA973E6B}"/>
              </a:ext>
            </a:extLst>
          </p:cNvPr>
          <p:cNvSpPr txBox="1">
            <a:spLocks/>
          </p:cNvSpPr>
          <p:nvPr/>
        </p:nvSpPr>
        <p:spPr>
          <a:xfrm>
            <a:off x="849330" y="121691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The World Cup is here!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540E0-9C8B-4148-B252-C223E2DB3E6C}"/>
              </a:ext>
            </a:extLst>
          </p:cNvPr>
          <p:cNvSpPr txBox="1">
            <a:spLocks/>
          </p:cNvSpPr>
          <p:nvPr/>
        </p:nvSpPr>
        <p:spPr>
          <a:xfrm>
            <a:off x="6630256" y="2021421"/>
            <a:ext cx="5195299" cy="3567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Let’s look at historical performance records</a:t>
            </a:r>
          </a:p>
          <a:p>
            <a:r>
              <a:rPr lang="en-US" dirty="0"/>
              <a:t>Which teams have been best?</a:t>
            </a:r>
          </a:p>
          <a:p>
            <a:r>
              <a:rPr lang="en-US" dirty="0"/>
              <a:t>What teams over/underperform</a:t>
            </a:r>
          </a:p>
          <a:p>
            <a:r>
              <a:rPr lang="en-US" dirty="0"/>
              <a:t>Map and graph results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249B8B7-DB5C-425E-A88C-3EE71901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38" y="2111660"/>
            <a:ext cx="5195299" cy="29223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World Cup Performance Analysis</a:t>
            </a:r>
          </a:p>
          <a:p>
            <a:r>
              <a:rPr lang="en-US"/>
              <a:t>Steven Zulim and Aaron Burke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2540E0-9C8B-4148-B252-C223E2DB3E6C}"/>
              </a:ext>
            </a:extLst>
          </p:cNvPr>
          <p:cNvSpPr txBox="1">
            <a:spLocks/>
          </p:cNvSpPr>
          <p:nvPr/>
        </p:nvSpPr>
        <p:spPr>
          <a:xfrm>
            <a:off x="1252591" y="2238802"/>
            <a:ext cx="2641316" cy="3567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  <a:p>
            <a:r>
              <a:rPr lang="en-US" dirty="0"/>
              <a:t>Flask</a:t>
            </a:r>
          </a:p>
          <a:p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20471-C49D-40C4-8CCB-501D6778C0F4}"/>
              </a:ext>
            </a:extLst>
          </p:cNvPr>
          <p:cNvSpPr txBox="1">
            <a:spLocks/>
          </p:cNvSpPr>
          <p:nvPr/>
        </p:nvSpPr>
        <p:spPr>
          <a:xfrm>
            <a:off x="849330" y="121691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Full-Stack Web App: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23C53EA-3908-4820-B987-6C9974C0EE5D}"/>
              </a:ext>
            </a:extLst>
          </p:cNvPr>
          <p:cNvSpPr/>
          <p:nvPr/>
        </p:nvSpPr>
        <p:spPr>
          <a:xfrm>
            <a:off x="3893907" y="3273086"/>
            <a:ext cx="1637872" cy="102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6D45D-2BC2-4B05-A1FA-320FD2CF34AA}"/>
              </a:ext>
            </a:extLst>
          </p:cNvPr>
          <p:cNvSpPr txBox="1">
            <a:spLocks/>
          </p:cNvSpPr>
          <p:nvPr/>
        </p:nvSpPr>
        <p:spPr>
          <a:xfrm>
            <a:off x="5959011" y="2979505"/>
            <a:ext cx="4839128" cy="28261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Choropleth map</a:t>
            </a:r>
          </a:p>
          <a:p>
            <a:r>
              <a:rPr lang="en-US" dirty="0"/>
              <a:t>D3 scatterplot</a:t>
            </a:r>
          </a:p>
          <a:p>
            <a:r>
              <a:rPr lang="en-US" dirty="0"/>
              <a:t>Select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0E49-6785-4759-9582-1D4C587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 content - </a:t>
            </a:r>
            <a:r>
              <a:rPr lang="en-US" dirty="0" err="1"/>
              <a:t>databse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73B9-D2ED-4308-972D-C430B6ED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569-2D2B-4B86-84ED-46BC793A570E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51E81-3369-4C7C-8DFB-44943441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</p:spTree>
    <p:extLst>
      <p:ext uri="{BB962C8B-B14F-4D97-AF65-F5344CB8AC3E}">
        <p14:creationId xmlns:p14="http://schemas.microsoft.com/office/powerpoint/2010/main" val="35216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E01C-38C3-4C08-8309-2C9FAC14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B72-D760-444A-BAFD-133D19D3C816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4166FE-619A-4258-ABE5-A2792B2E8E0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World Cup Performance Analysis</a:t>
            </a:r>
          </a:p>
          <a:p>
            <a:r>
              <a:rPr lang="en-US"/>
              <a:t>Steven Zulim and Aaron Burke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20471-C49D-40C4-8CCB-501D6778C0F4}"/>
              </a:ext>
            </a:extLst>
          </p:cNvPr>
          <p:cNvSpPr txBox="1">
            <a:spLocks/>
          </p:cNvSpPr>
          <p:nvPr/>
        </p:nvSpPr>
        <p:spPr>
          <a:xfrm>
            <a:off x="656262" y="1013086"/>
            <a:ext cx="6764676" cy="1021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Unica Pro Medium" panose="020B0604030206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Map Design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2A1BFA-F031-44F9-A279-111F64FB0811}"/>
              </a:ext>
            </a:extLst>
          </p:cNvPr>
          <p:cNvSpPr txBox="1">
            <a:spLocks/>
          </p:cNvSpPr>
          <p:nvPr/>
        </p:nvSpPr>
        <p:spPr>
          <a:xfrm>
            <a:off x="1058238" y="2034972"/>
            <a:ext cx="4315146" cy="3567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8251C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8251C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Neue Haas Unica Pro" panose="020B0504030206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Make only 1 layer active</a:t>
            </a:r>
          </a:p>
          <a:p>
            <a:r>
              <a:rPr lang="en-US" dirty="0"/>
              <a:t>Make borders always show and be top layer</a:t>
            </a:r>
          </a:p>
          <a:p>
            <a:r>
              <a:rPr lang="en-US" dirty="0"/>
              <a:t>Connect </a:t>
            </a:r>
            <a:r>
              <a:rPr lang="en-US" dirty="0" err="1"/>
              <a:t>GeoJson</a:t>
            </a:r>
            <a:r>
              <a:rPr lang="en-US" dirty="0"/>
              <a:t> data to database data</a:t>
            </a:r>
          </a:p>
          <a:p>
            <a:r>
              <a:rPr lang="en-US" dirty="0"/>
              <a:t>Flexible color scale</a:t>
            </a:r>
          </a:p>
          <a:p>
            <a:pPr lvl="1"/>
            <a:r>
              <a:rPr lang="en-US" dirty="0"/>
              <a:t>d3-scale-chromatic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7AD57-3341-4226-A11B-B025834A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736285"/>
            <a:ext cx="5313488" cy="36108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81E76F-6509-486C-A613-B95F265F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05" y="4614240"/>
            <a:ext cx="6214152" cy="1334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4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0E49-6785-4759-9582-1D4C5875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Steven content - scatterplot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73B9-D2ED-4308-972D-C430B6ED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4569-2D2B-4B86-84ED-46BC793A570E}" type="datetime1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51E81-3369-4C7C-8DFB-44943441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Burke: Proposed Marketing Plan for AirPR</a:t>
            </a:r>
          </a:p>
        </p:txBody>
      </p:sp>
    </p:spTree>
    <p:extLst>
      <p:ext uri="{BB962C8B-B14F-4D97-AF65-F5344CB8AC3E}">
        <p14:creationId xmlns:p14="http://schemas.microsoft.com/office/powerpoint/2010/main" val="17489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145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Neue Haas Unica Pro</vt:lpstr>
      <vt:lpstr>Neue Haas Unica Pro Medium</vt:lpstr>
      <vt:lpstr>Office Theme</vt:lpstr>
      <vt:lpstr>World Cup Performance Visualization and Analysis</vt:lpstr>
      <vt:lpstr>PowerPoint Presentation</vt:lpstr>
      <vt:lpstr>PowerPoint Presentation</vt:lpstr>
      <vt:lpstr>Steven content - databse</vt:lpstr>
      <vt:lpstr>PowerPoint Presentation</vt:lpstr>
      <vt:lpstr>Steven content - scatterplot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AirPR</dc:title>
  <dc:creator>Aaron Burke</dc:creator>
  <cp:lastModifiedBy>Aaron Burke</cp:lastModifiedBy>
  <cp:revision>150</cp:revision>
  <dcterms:created xsi:type="dcterms:W3CDTF">2018-07-04T00:31:02Z</dcterms:created>
  <dcterms:modified xsi:type="dcterms:W3CDTF">2018-07-11T18:21:39Z</dcterms:modified>
</cp:coreProperties>
</file>