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98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6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1641-3D0D-4291-B2E5-6CFB78807F1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DAFBA-924F-466A-A297-3578265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1" y="132855"/>
            <a:ext cx="10058400" cy="67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87" y="432121"/>
            <a:ext cx="10058400" cy="60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7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Filtered broken images</a:t>
            </a:r>
          </a:p>
          <a:p>
            <a:r>
              <a:rPr lang="en-US" dirty="0" smtClean="0"/>
              <a:t>Texturized the images via </a:t>
            </a:r>
            <a:r>
              <a:rPr lang="en-US" dirty="0" err="1" smtClean="0"/>
              <a:t>Airxxxx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Select &gt;= one hearted images</a:t>
            </a:r>
          </a:p>
          <a:p>
            <a:r>
              <a:rPr lang="en-US" dirty="0" err="1" smtClean="0"/>
              <a:t>Sanitaze</a:t>
            </a:r>
            <a:r>
              <a:rPr lang="en-US" dirty="0" smtClean="0"/>
              <a:t> the textures</a:t>
            </a:r>
          </a:p>
          <a:p>
            <a:pPr lvl="1"/>
            <a:r>
              <a:rPr lang="en-US" dirty="0" smtClean="0"/>
              <a:t>Convert tabs to spaces</a:t>
            </a:r>
          </a:p>
          <a:p>
            <a:pPr lvl="1"/>
            <a:r>
              <a:rPr lang="en-US" dirty="0" smtClean="0"/>
              <a:t>Remove man-woman definitions</a:t>
            </a:r>
          </a:p>
          <a:p>
            <a:pPr lvl="1"/>
            <a:r>
              <a:rPr lang="en-US" dirty="0" smtClean="0"/>
              <a:t>Remove double spaces</a:t>
            </a:r>
          </a:p>
          <a:p>
            <a:pPr lvl="1"/>
            <a:r>
              <a:rPr lang="en-US" dirty="0" smtClean="0"/>
              <a:t>Remove spaces at the start</a:t>
            </a:r>
          </a:p>
          <a:p>
            <a:r>
              <a:rPr lang="en-US" dirty="0" smtClean="0"/>
              <a:t>Query the one hearted pictures comment numbers</a:t>
            </a:r>
          </a:p>
          <a:p>
            <a:r>
              <a:rPr lang="en-US" dirty="0" smtClean="0"/>
              <a:t>Create test and train data groups</a:t>
            </a:r>
          </a:p>
          <a:p>
            <a:r>
              <a:rPr lang="en-US" dirty="0" smtClean="0"/>
              <a:t>Create histogram of the test and train datasets according to the comment numbers</a:t>
            </a:r>
          </a:p>
          <a:p>
            <a:r>
              <a:rPr lang="en-US" dirty="0" smtClean="0"/>
              <a:t>Tune bins according to the distribution of the num. of comments data</a:t>
            </a:r>
          </a:p>
          <a:p>
            <a:r>
              <a:rPr lang="en-US" dirty="0" smtClean="0"/>
              <a:t>Extract features of the images (2048)</a:t>
            </a:r>
          </a:p>
          <a:p>
            <a:r>
              <a:rPr lang="en-US" dirty="0" err="1" smtClean="0"/>
              <a:t>Exctract</a:t>
            </a:r>
            <a:r>
              <a:rPr lang="en-US" dirty="0" smtClean="0"/>
              <a:t> vector </a:t>
            </a:r>
            <a:r>
              <a:rPr lang="en-US" dirty="0" err="1" smtClean="0"/>
              <a:t>embeddings</a:t>
            </a:r>
            <a:r>
              <a:rPr lang="en-US" dirty="0" smtClean="0"/>
              <a:t> of the captures (384)</a:t>
            </a:r>
          </a:p>
          <a:p>
            <a:r>
              <a:rPr lang="en-US" dirty="0" smtClean="0"/>
              <a:t>Combine features and vector </a:t>
            </a:r>
            <a:r>
              <a:rPr lang="en-US" dirty="0" err="1" smtClean="0"/>
              <a:t>embeddings</a:t>
            </a:r>
            <a:r>
              <a:rPr lang="en-US" dirty="0" smtClean="0"/>
              <a:t> (2432)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labes</a:t>
            </a:r>
            <a:r>
              <a:rPr lang="en-US" dirty="0" smtClean="0"/>
              <a:t> according to the refined bins of comments</a:t>
            </a:r>
          </a:p>
          <a:p>
            <a:r>
              <a:rPr lang="en-US" dirty="0" smtClean="0"/>
              <a:t>Create a model</a:t>
            </a:r>
          </a:p>
          <a:p>
            <a:pPr lvl="1"/>
            <a:r>
              <a:rPr lang="en-US" dirty="0" smtClean="0"/>
              <a:t>Regression model  tested</a:t>
            </a:r>
          </a:p>
          <a:p>
            <a:pPr lvl="1"/>
            <a:r>
              <a:rPr lang="en-US" dirty="0" smtClean="0"/>
              <a:t>Classification model tested</a:t>
            </a:r>
          </a:p>
          <a:p>
            <a:pPr lvl="1"/>
            <a:r>
              <a:rPr lang="en-US" dirty="0" err="1" smtClean="0"/>
              <a:t>Unet</a:t>
            </a:r>
            <a:r>
              <a:rPr lang="en-US" dirty="0" smtClean="0"/>
              <a:t> Classification</a:t>
            </a:r>
          </a:p>
          <a:p>
            <a:pPr lvl="1"/>
            <a:r>
              <a:rPr lang="en-US" dirty="0" smtClean="0"/>
              <a:t>Tune operations</a:t>
            </a:r>
          </a:p>
          <a:p>
            <a:pPr lvl="2"/>
            <a:r>
              <a:rPr lang="en-US" dirty="0" smtClean="0"/>
              <a:t>L2 regression (???)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edilecek</a:t>
            </a:r>
            <a:endParaRPr lang="en-US" dirty="0" smtClean="0"/>
          </a:p>
          <a:p>
            <a:pPr lvl="2"/>
            <a:r>
              <a:rPr lang="en-US" dirty="0" smtClean="0"/>
              <a:t>Dropout</a:t>
            </a:r>
          </a:p>
          <a:p>
            <a:pPr lvl="2"/>
            <a:r>
              <a:rPr lang="en-US" dirty="0" err="1" smtClean="0"/>
              <a:t>Num</a:t>
            </a:r>
            <a:r>
              <a:rPr lang="en-US" dirty="0" smtClean="0"/>
              <a:t> of layer</a:t>
            </a:r>
          </a:p>
          <a:p>
            <a:pPr lvl="2"/>
            <a:r>
              <a:rPr lang="en-US" dirty="0" smtClean="0"/>
              <a:t>PCA Feature reduction</a:t>
            </a:r>
          </a:p>
          <a:p>
            <a:pPr lvl="2"/>
            <a:r>
              <a:rPr lang="en-US" dirty="0" smtClean="0"/>
              <a:t>Manual Class weight</a:t>
            </a:r>
          </a:p>
          <a:p>
            <a:pPr lvl="2"/>
            <a:r>
              <a:rPr lang="en-US" dirty="0" smtClean="0"/>
              <a:t>Early Stop</a:t>
            </a:r>
          </a:p>
          <a:p>
            <a:pPr lvl="2"/>
            <a:r>
              <a:rPr lang="en-US" dirty="0" smtClean="0"/>
              <a:t>Validation</a:t>
            </a:r>
          </a:p>
          <a:p>
            <a:pPr lvl="2"/>
            <a:r>
              <a:rPr lang="en-US" dirty="0" smtClean="0"/>
              <a:t>Optimizer selection</a:t>
            </a:r>
          </a:p>
          <a:p>
            <a:pPr lvl="3"/>
            <a:r>
              <a:rPr lang="en-US" dirty="0" smtClean="0"/>
              <a:t>Adam</a:t>
            </a:r>
          </a:p>
          <a:p>
            <a:pPr lvl="3"/>
            <a:r>
              <a:rPr lang="en-US" dirty="0" smtClean="0"/>
              <a:t>SGD</a:t>
            </a:r>
          </a:p>
          <a:p>
            <a:r>
              <a:rPr lang="en-US" dirty="0" smtClean="0"/>
              <a:t>Model Performance (</a:t>
            </a:r>
            <a:r>
              <a:rPr lang="en-US" dirty="0" err="1" smtClean="0"/>
              <a:t>Yazılacak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1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47240" y="2101320"/>
            <a:ext cx="384228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bins = [0,4,18,25,29,43,50,65,600]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labels = [0,1,2,3,4,5,6,7]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4400" y="2971800"/>
            <a:ext cx="599400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from sentence_transformers import SentenceTransformer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numpy as np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 = SentenceTransformer('all-MiniLM-L6-v2')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32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1828800" y="1828800"/>
            <a:ext cx="8552520" cy="4347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652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Arial"/>
              </a:rPr>
              <a:t>UNet</a:t>
            </a: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4926960" y="914400"/>
            <a:ext cx="5817240" cy="571500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3"/>
          <a:stretch/>
        </p:blipFill>
        <p:spPr>
          <a:xfrm>
            <a:off x="459720" y="1371600"/>
            <a:ext cx="3655080" cy="5257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0466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172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Performed Operations</vt:lpstr>
      <vt:lpstr>PowerPoint Presentation</vt:lpstr>
      <vt:lpstr>PowerPoint Presentation</vt:lpstr>
      <vt:lpstr>UNet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Tahir Buyukbasaran</dc:creator>
  <cp:lastModifiedBy>Tahir Buyukbasaran</cp:lastModifiedBy>
  <cp:revision>9</cp:revision>
  <dcterms:created xsi:type="dcterms:W3CDTF">2022-12-29T08:23:44Z</dcterms:created>
  <dcterms:modified xsi:type="dcterms:W3CDTF">2022-12-31T14:51:06Z</dcterms:modified>
</cp:coreProperties>
</file>