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7" r:id="rId5"/>
    <p:sldId id="268" r:id="rId6"/>
    <p:sldId id="272" r:id="rId7"/>
    <p:sldId id="273" r:id="rId8"/>
    <p:sldId id="277" r:id="rId9"/>
    <p:sldId id="278" r:id="rId10"/>
    <p:sldId id="279" r:id="rId11"/>
    <p:sldId id="280" r:id="rId12"/>
    <p:sldId id="281" r:id="rId13"/>
    <p:sldId id="274" r:id="rId14"/>
    <p:sldId id="275" r:id="rId15"/>
    <p:sldId id="276" r:id="rId16"/>
    <p:sldId id="282" r:id="rId17"/>
    <p:sldId id="283" r:id="rId18"/>
    <p:sldId id="284" r:id="rId19"/>
    <p:sldId id="285" r:id="rId20"/>
    <p:sldId id="286" r:id="rId21"/>
    <p:sldId id="287" r:id="rId22"/>
    <p:sldId id="288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6" d="100"/>
          <a:sy n="96" d="100"/>
        </p:scale>
        <p:origin x="130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08-Dec-21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08-Dec-21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08-Dec-21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08-Dec-21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08-Dec-21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08-Dec-21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08-Dec-21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08-Dec-21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08-Dec-21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08-Dec-21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08-Dec-21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08-Dec-21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08-Dec-21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08-Dec-21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295400"/>
            <a:ext cx="8735325" cy="2000251"/>
          </a:xfrm>
        </p:spPr>
        <p:txBody>
          <a:bodyPr>
            <a:normAutofit/>
          </a:bodyPr>
          <a:lstStyle/>
          <a:p>
            <a:r>
              <a:rPr lang="en-US" sz="4800" b="1" u="sng" dirty="0"/>
              <a:t>Database Systems – Campus Eats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14848" y="3295651"/>
            <a:ext cx="8735325" cy="1752600"/>
          </a:xfrm>
        </p:spPr>
        <p:txBody>
          <a:bodyPr>
            <a:normAutofit/>
          </a:bodyPr>
          <a:lstStyle/>
          <a:p>
            <a:pPr algn="r"/>
            <a:r>
              <a:rPr lang="en-US" sz="1800" b="1" dirty="0"/>
              <a:t>Group 7:</a:t>
            </a:r>
          </a:p>
          <a:p>
            <a:pPr algn="r"/>
            <a:r>
              <a:rPr lang="en-US" sz="1800" dirty="0"/>
              <a:t>Sanket Gaikwad</a:t>
            </a:r>
          </a:p>
          <a:p>
            <a:pPr algn="r"/>
            <a:r>
              <a:rPr lang="en-IN" sz="1800" dirty="0" err="1"/>
              <a:t>Hanisha</a:t>
            </a:r>
            <a:r>
              <a:rPr lang="en-IN" sz="1800" dirty="0"/>
              <a:t> Shaik</a:t>
            </a:r>
          </a:p>
          <a:p>
            <a:pPr algn="r"/>
            <a:r>
              <a:rPr lang="en-IN" sz="1800" dirty="0" err="1"/>
              <a:t>Rishitha</a:t>
            </a:r>
            <a:r>
              <a:rPr lang="en-IN" sz="1800" dirty="0"/>
              <a:t> Reddy </a:t>
            </a:r>
            <a:r>
              <a:rPr lang="en-IN" sz="1800" dirty="0" err="1"/>
              <a:t>Gaddam</a:t>
            </a:r>
            <a:endParaRPr lang="en-IN" sz="1800" dirty="0"/>
          </a:p>
          <a:p>
            <a:pPr algn="r"/>
            <a:r>
              <a:rPr lang="en-IN" sz="1800" dirty="0" err="1"/>
              <a:t>Akhila</a:t>
            </a:r>
            <a:r>
              <a:rPr lang="en-IN" sz="1800" dirty="0"/>
              <a:t> </a:t>
            </a:r>
            <a:r>
              <a:rPr lang="en-IN" sz="1800" dirty="0" err="1"/>
              <a:t>Sirikonda</a:t>
            </a:r>
            <a:endParaRPr lang="en-IN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0E5A-876A-4D31-BA35-59C874AB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52400"/>
            <a:ext cx="10360501" cy="1223963"/>
          </a:xfrm>
        </p:spPr>
        <p:txBody>
          <a:bodyPr/>
          <a:lstStyle/>
          <a:p>
            <a:r>
              <a:rPr lang="en-US" b="1" u="sng" dirty="0"/>
              <a:t>New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6024-B006-4739-BAB1-5FAF63474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Ratings table: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Table content: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0E647-3A2F-4608-8566-D8652516B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286000"/>
            <a:ext cx="10707028" cy="1714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08A76F-9A5A-4D20-BB40-A59FF77EA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4584852"/>
            <a:ext cx="10707028" cy="164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6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0E5A-876A-4D31-BA35-59C874AB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52400"/>
            <a:ext cx="10360501" cy="1223963"/>
          </a:xfrm>
        </p:spPr>
        <p:txBody>
          <a:bodyPr/>
          <a:lstStyle/>
          <a:p>
            <a:r>
              <a:rPr lang="en-US" b="1" u="sng" dirty="0"/>
              <a:t>New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6024-B006-4739-BAB1-5FAF63474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Food Ratings table: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Table content: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8EAA37-3294-49EA-9765-BF8253B81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18" y="2152823"/>
            <a:ext cx="10818813" cy="1981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CCEB68-318A-4E98-A488-DD1FCECC3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518" y="4584852"/>
            <a:ext cx="10818813" cy="203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8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0E5A-876A-4D31-BA35-59C874AB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52400"/>
            <a:ext cx="10360501" cy="1223963"/>
          </a:xfrm>
        </p:spPr>
        <p:txBody>
          <a:bodyPr/>
          <a:lstStyle/>
          <a:p>
            <a:r>
              <a:rPr lang="en-US" b="1" u="sng" dirty="0"/>
              <a:t>New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6024-B006-4739-BAB1-5FAF63474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709498"/>
            <a:ext cx="10360501" cy="4462272"/>
          </a:xfrm>
        </p:spPr>
        <p:txBody>
          <a:bodyPr/>
          <a:lstStyle/>
          <a:p>
            <a:r>
              <a:rPr lang="en-US" dirty="0"/>
              <a:t>3. Driver Ratings table: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Table content: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49D09-8CCF-4644-B06F-BF711C769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3" y="2105008"/>
            <a:ext cx="10518282" cy="20198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9CB9F7-53D0-4020-83EE-E7FC6FF5C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128" y="4495800"/>
            <a:ext cx="10518282" cy="182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5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0E5A-876A-4D31-BA35-59C874AB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9277"/>
            <a:ext cx="10360501" cy="1223963"/>
          </a:xfrm>
        </p:spPr>
        <p:txBody>
          <a:bodyPr/>
          <a:lstStyle/>
          <a:p>
            <a:r>
              <a:rPr lang="en-US" b="1" u="sng" dirty="0"/>
              <a:t>Stored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6024-B006-4739-BAB1-5FAF63474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367086"/>
            <a:ext cx="10360501" cy="4462272"/>
          </a:xfrm>
        </p:spPr>
        <p:txBody>
          <a:bodyPr/>
          <a:lstStyle/>
          <a:p>
            <a:r>
              <a:rPr lang="en-US" dirty="0"/>
              <a:t>1. For driver’s rating: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D63C1E2-3611-429D-B083-241F5329A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1828800"/>
            <a:ext cx="8686800" cy="449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0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0E5A-876A-4D31-BA35-59C874AB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9277"/>
            <a:ext cx="10360501" cy="1223963"/>
          </a:xfrm>
        </p:spPr>
        <p:txBody>
          <a:bodyPr/>
          <a:lstStyle/>
          <a:p>
            <a:r>
              <a:rPr lang="en-US" b="1" u="sng" dirty="0"/>
              <a:t>Stored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6024-B006-4739-BAB1-5FAF63474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367086"/>
            <a:ext cx="10360501" cy="4462272"/>
          </a:xfrm>
        </p:spPr>
        <p:txBody>
          <a:bodyPr/>
          <a:lstStyle/>
          <a:p>
            <a:r>
              <a:rPr lang="en-US" dirty="0"/>
              <a:t>2. To get the order details: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E9317A2-9228-47C6-A23B-D4FD86136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378" y="1981200"/>
            <a:ext cx="9490235" cy="457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3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0E5A-876A-4D31-BA35-59C874AB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9277"/>
            <a:ext cx="10360501" cy="1223963"/>
          </a:xfrm>
        </p:spPr>
        <p:txBody>
          <a:bodyPr/>
          <a:lstStyle/>
          <a:p>
            <a:r>
              <a:rPr lang="en-US" b="1" u="sng" dirty="0"/>
              <a:t>Views: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6024-B006-4739-BAB1-5FAF63474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367086"/>
            <a:ext cx="10360501" cy="4462272"/>
          </a:xfrm>
        </p:spPr>
        <p:txBody>
          <a:bodyPr/>
          <a:lstStyle/>
          <a:p>
            <a:r>
              <a:rPr lang="en-US" dirty="0"/>
              <a:t>1. For food associated with each person: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06DBC35-0E29-4A16-BA85-BCF9314A5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42" y="1828800"/>
            <a:ext cx="9523571" cy="495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4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0E5A-876A-4D31-BA35-59C874AB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9277"/>
            <a:ext cx="10360501" cy="1223963"/>
          </a:xfrm>
        </p:spPr>
        <p:txBody>
          <a:bodyPr/>
          <a:lstStyle/>
          <a:p>
            <a:r>
              <a:rPr lang="en-US" b="1" u="sng" dirty="0"/>
              <a:t>Views: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6024-B006-4739-BAB1-5FAF63474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367086"/>
            <a:ext cx="10360501" cy="4462272"/>
          </a:xfrm>
        </p:spPr>
        <p:txBody>
          <a:bodyPr/>
          <a:lstStyle/>
          <a:p>
            <a:r>
              <a:rPr lang="en-US" dirty="0"/>
              <a:t>2. For people’s order rating: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F57D1DE-F879-4346-987B-84BC07F5C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782" y="1828800"/>
            <a:ext cx="9662160" cy="494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9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0E5A-876A-4D31-BA35-59C874AB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9277"/>
            <a:ext cx="10360501" cy="1223963"/>
          </a:xfrm>
        </p:spPr>
        <p:txBody>
          <a:bodyPr/>
          <a:lstStyle/>
          <a:p>
            <a:r>
              <a:rPr lang="en-US" b="1" u="sng" dirty="0"/>
              <a:t>Views: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6024-B006-4739-BAB1-5FAF63474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367086"/>
            <a:ext cx="10360501" cy="4462272"/>
          </a:xfrm>
        </p:spPr>
        <p:txBody>
          <a:bodyPr/>
          <a:lstStyle/>
          <a:p>
            <a:r>
              <a:rPr lang="en-US" dirty="0"/>
              <a:t>3. To get avg delivery rating of driver: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59EED1B-4FED-430D-BBC7-16711AFF4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372" y="2133600"/>
            <a:ext cx="10208180" cy="448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4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0E5A-876A-4D31-BA35-59C874AB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9277"/>
            <a:ext cx="10360501" cy="1223963"/>
          </a:xfrm>
        </p:spPr>
        <p:txBody>
          <a:bodyPr/>
          <a:lstStyle/>
          <a:p>
            <a:r>
              <a:rPr lang="en-US" b="1" u="sng" dirty="0"/>
              <a:t>Functions: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6024-B006-4739-BAB1-5FAF63474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367086"/>
            <a:ext cx="10360501" cy="4462272"/>
          </a:xfrm>
        </p:spPr>
        <p:txBody>
          <a:bodyPr/>
          <a:lstStyle/>
          <a:p>
            <a:r>
              <a:rPr lang="en-US" dirty="0"/>
              <a:t>1. To get years of service by </a:t>
            </a:r>
            <a:r>
              <a:rPr lang="en-US" dirty="0" err="1"/>
              <a:t>driver_id</a:t>
            </a:r>
            <a:r>
              <a:rPr lang="en-US" dirty="0"/>
              <a:t>: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D15A66C-70A6-4523-A5CA-1A32D77B1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74" y="2209800"/>
            <a:ext cx="11026775" cy="339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6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0E5A-876A-4D31-BA35-59C874AB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9277"/>
            <a:ext cx="10360501" cy="1223963"/>
          </a:xfrm>
        </p:spPr>
        <p:txBody>
          <a:bodyPr/>
          <a:lstStyle/>
          <a:p>
            <a:r>
              <a:rPr lang="en-US" b="1" u="sng" dirty="0"/>
              <a:t>Indexes: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6024-B006-4739-BAB1-5FAF63474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367086"/>
            <a:ext cx="10360501" cy="4462272"/>
          </a:xfrm>
        </p:spPr>
        <p:txBody>
          <a:bodyPr/>
          <a:lstStyle/>
          <a:p>
            <a:r>
              <a:rPr lang="en-US" dirty="0"/>
              <a:t>1. Index for </a:t>
            </a:r>
            <a:r>
              <a:rPr lang="en-US" dirty="0" err="1"/>
              <a:t>faculty_id</a:t>
            </a:r>
            <a:r>
              <a:rPr lang="en-US" dirty="0"/>
              <a:t> column in faculty table: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F9CD9BF-984B-40B7-9EE7-2B1A785A7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962" y="2689467"/>
            <a:ext cx="10591800" cy="181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1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Introduction</a:t>
            </a:r>
          </a:p>
          <a:p>
            <a:r>
              <a:rPr lang="en-US" dirty="0"/>
              <a:t>EERD</a:t>
            </a:r>
          </a:p>
          <a:p>
            <a:r>
              <a:rPr lang="en-US" dirty="0"/>
              <a:t>Existing tables</a:t>
            </a:r>
          </a:p>
          <a:p>
            <a:r>
              <a:rPr lang="en-US" dirty="0"/>
              <a:t>New Tables</a:t>
            </a:r>
          </a:p>
          <a:p>
            <a:r>
              <a:rPr lang="en-US" dirty="0"/>
              <a:t>Stored Procedures</a:t>
            </a:r>
          </a:p>
          <a:p>
            <a:r>
              <a:rPr lang="en-US" dirty="0"/>
              <a:t>Views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Indexes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Project 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Food delivery system for on-campus students</a:t>
            </a:r>
          </a:p>
          <a:p>
            <a:r>
              <a:rPr lang="en-US" dirty="0"/>
              <a:t>Hygiene consideration for food delivery during Covid times</a:t>
            </a:r>
          </a:p>
          <a:p>
            <a:r>
              <a:rPr lang="en-US" dirty="0"/>
              <a:t>Seamless ways of delivery methods</a:t>
            </a:r>
          </a:p>
          <a:p>
            <a:r>
              <a:rPr lang="en-US" dirty="0"/>
              <a:t>Increment in on-campus employment option</a:t>
            </a:r>
          </a:p>
          <a:p>
            <a:r>
              <a:rPr lang="en-US" dirty="0"/>
              <a:t>Project extension work: Rating tables, Stored procedures, Functions, etc. </a:t>
            </a:r>
          </a:p>
        </p:txBody>
      </p:sp>
    </p:spTree>
    <p:extLst>
      <p:ext uri="{BB962C8B-B14F-4D97-AF65-F5344CB8AC3E}">
        <p14:creationId xmlns:p14="http://schemas.microsoft.com/office/powerpoint/2010/main" val="384879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82132" y="18553"/>
            <a:ext cx="10360501" cy="1223963"/>
          </a:xfrm>
        </p:spPr>
        <p:txBody>
          <a:bodyPr/>
          <a:lstStyle/>
          <a:p>
            <a:r>
              <a:rPr lang="en-US" b="1" u="sng" dirty="0"/>
              <a:t>EERD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EC8094-E852-48C0-82A7-129E8DB86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633" y="1371600"/>
            <a:ext cx="10287000" cy="517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1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0E5A-876A-4D31-BA35-59C874AB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52400"/>
            <a:ext cx="10360501" cy="1223963"/>
          </a:xfrm>
        </p:spPr>
        <p:txBody>
          <a:bodyPr/>
          <a:lstStyle/>
          <a:p>
            <a:r>
              <a:rPr lang="en-US" b="1" u="sng" dirty="0"/>
              <a:t>Existing tables: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6024-B006-4739-BAB1-5FAF63474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676400"/>
            <a:ext cx="10360501" cy="4462272"/>
          </a:xfrm>
        </p:spPr>
        <p:txBody>
          <a:bodyPr/>
          <a:lstStyle/>
          <a:p>
            <a:r>
              <a:rPr lang="en-US" dirty="0"/>
              <a:t>1. Order table: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Restaurant table: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74ED6D-E60C-459E-85C1-AA9152096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94" y="2133600"/>
            <a:ext cx="10828959" cy="18644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3B01E2-18C1-46E2-8C24-900DFE76A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95" y="4616659"/>
            <a:ext cx="10828958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5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0E5A-876A-4D31-BA35-59C874AB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52400"/>
            <a:ext cx="10360501" cy="1223963"/>
          </a:xfrm>
        </p:spPr>
        <p:txBody>
          <a:bodyPr/>
          <a:lstStyle/>
          <a:p>
            <a:r>
              <a:rPr lang="en-US" b="1" u="sng" dirty="0"/>
              <a:t>Existing tables: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6024-B006-4739-BAB1-5FAF63474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676400"/>
            <a:ext cx="10360501" cy="4462272"/>
          </a:xfrm>
        </p:spPr>
        <p:txBody>
          <a:bodyPr/>
          <a:lstStyle/>
          <a:p>
            <a:r>
              <a:rPr lang="en-US" dirty="0"/>
              <a:t>3. Vehicle table: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4. Delivery table: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6A3210-6598-4A09-BAE4-4CF118FA9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46" y="2200508"/>
            <a:ext cx="10844200" cy="17070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B164FB-8D79-41B9-A970-AB7F3381F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982" y="4487940"/>
            <a:ext cx="10821338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8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0E5A-876A-4D31-BA35-59C874AB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52400"/>
            <a:ext cx="10360501" cy="1223963"/>
          </a:xfrm>
        </p:spPr>
        <p:txBody>
          <a:bodyPr/>
          <a:lstStyle/>
          <a:p>
            <a:r>
              <a:rPr lang="en-US" b="1" u="sng" dirty="0"/>
              <a:t>Existing tables: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6024-B006-4739-BAB1-5FAF63474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676400"/>
            <a:ext cx="10360501" cy="4462272"/>
          </a:xfrm>
        </p:spPr>
        <p:txBody>
          <a:bodyPr/>
          <a:lstStyle/>
          <a:p>
            <a:r>
              <a:rPr lang="en-US" dirty="0"/>
              <a:t>5. Driver table: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6. Student table: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75B912-AE88-48E5-91AD-BFF7EFE14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2156757"/>
            <a:ext cx="9906000" cy="1844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2060C2-EA53-46AB-9804-225DFFCC7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243" y="4577267"/>
            <a:ext cx="9982200" cy="185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9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0E5A-876A-4D31-BA35-59C874AB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52400"/>
            <a:ext cx="10360501" cy="1223963"/>
          </a:xfrm>
        </p:spPr>
        <p:txBody>
          <a:bodyPr/>
          <a:lstStyle/>
          <a:p>
            <a:r>
              <a:rPr lang="en-US" b="1" u="sng" dirty="0"/>
              <a:t>Existing tables: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6024-B006-4739-BAB1-5FAF63474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676400"/>
            <a:ext cx="10360501" cy="4462272"/>
          </a:xfrm>
        </p:spPr>
        <p:txBody>
          <a:bodyPr/>
          <a:lstStyle/>
          <a:p>
            <a:r>
              <a:rPr lang="en-US" dirty="0"/>
              <a:t>7. Person table: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8. Staff table: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121C9E-1CD2-44F9-8E70-9C8CA652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2197769"/>
            <a:ext cx="10309060" cy="1858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5F4244-E3BA-41DE-BBD4-E71183275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262" y="4584789"/>
            <a:ext cx="10306010" cy="187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4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0E5A-876A-4D31-BA35-59C874AB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52400"/>
            <a:ext cx="10360501" cy="1223963"/>
          </a:xfrm>
        </p:spPr>
        <p:txBody>
          <a:bodyPr/>
          <a:lstStyle/>
          <a:p>
            <a:r>
              <a:rPr lang="en-US" b="1" u="sng" dirty="0"/>
              <a:t>Existing tables: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6024-B006-4739-BAB1-5FAF63474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676400"/>
            <a:ext cx="10360501" cy="4462272"/>
          </a:xfrm>
        </p:spPr>
        <p:txBody>
          <a:bodyPr/>
          <a:lstStyle/>
          <a:p>
            <a:r>
              <a:rPr lang="en-US" dirty="0"/>
              <a:t>9. Location table: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10. Faculty table: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39E19D-3AC0-4709-90E9-15CB16478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3" y="2217096"/>
            <a:ext cx="10742929" cy="1847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930AA2-EC92-4513-B956-F7876D879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83" y="4660372"/>
            <a:ext cx="10742929" cy="184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7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76</TotalTime>
  <Words>246</Words>
  <Application>Microsoft Office PowerPoint</Application>
  <PresentationFormat>Custom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Tech 16x9</vt:lpstr>
      <vt:lpstr>Database Systems – Campus Eats</vt:lpstr>
      <vt:lpstr>Contents</vt:lpstr>
      <vt:lpstr>Project Introduction</vt:lpstr>
      <vt:lpstr>EERD</vt:lpstr>
      <vt:lpstr>Existing tables:</vt:lpstr>
      <vt:lpstr>Existing tables:</vt:lpstr>
      <vt:lpstr>Existing tables:</vt:lpstr>
      <vt:lpstr>Existing tables:</vt:lpstr>
      <vt:lpstr>Existing tables:</vt:lpstr>
      <vt:lpstr>New Tables</vt:lpstr>
      <vt:lpstr>New Tables</vt:lpstr>
      <vt:lpstr>New Tables</vt:lpstr>
      <vt:lpstr>Stored Procedures</vt:lpstr>
      <vt:lpstr>Stored Procedures</vt:lpstr>
      <vt:lpstr>Views:</vt:lpstr>
      <vt:lpstr>Views:</vt:lpstr>
      <vt:lpstr>Views:</vt:lpstr>
      <vt:lpstr>Functions:</vt:lpstr>
      <vt:lpstr>Indexes: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– Campus Eats</dc:title>
  <dc:creator>Sanket Shashikant Gaikwad</dc:creator>
  <cp:lastModifiedBy>Sanket Shashikant Gaikwad</cp:lastModifiedBy>
  <cp:revision>22</cp:revision>
  <dcterms:created xsi:type="dcterms:W3CDTF">2021-12-08T23:43:29Z</dcterms:created>
  <dcterms:modified xsi:type="dcterms:W3CDTF">2021-12-09T01:15:30Z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