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C7696-8832-4235-A940-A6576370DE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10F99-A599-4A2C-AE35-410D5CB61235}">
      <dgm:prSet/>
      <dgm:spPr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b="0" i="1" baseline="0" dirty="0"/>
            <a:t>WELCOME</a:t>
          </a:r>
          <a:r>
            <a:rPr lang="en-US" b="1" i="1" baseline="0" dirty="0"/>
            <a:t>  </a:t>
          </a:r>
        </a:p>
      </dgm:t>
    </dgm:pt>
    <dgm:pt modelId="{8F02041B-BAD3-4785-A401-D369D5F8F15C}" type="parTrans" cxnId="{8FDB5C8C-CDCD-4409-8149-17164D72F5FB}">
      <dgm:prSet/>
      <dgm:spPr/>
      <dgm:t>
        <a:bodyPr/>
        <a:lstStyle/>
        <a:p>
          <a:endParaRPr lang="en-US"/>
        </a:p>
      </dgm:t>
    </dgm:pt>
    <dgm:pt modelId="{4D4035CD-3C6D-4B15-A74E-97DD134036F4}" type="sibTrans" cxnId="{8FDB5C8C-CDCD-4409-8149-17164D72F5FB}">
      <dgm:prSet/>
      <dgm:spPr/>
      <dgm:t>
        <a:bodyPr/>
        <a:lstStyle/>
        <a:p>
          <a:endParaRPr lang="en-US"/>
        </a:p>
      </dgm:t>
    </dgm:pt>
    <dgm:pt modelId="{4C537580-9E7A-45C8-9525-B1ABDC0A6D38}" type="pres">
      <dgm:prSet presAssocID="{F48C7696-8832-4235-A940-A6576370DE01}" presName="Name0" presStyleCnt="0">
        <dgm:presLayoutVars>
          <dgm:dir/>
          <dgm:animLvl val="lvl"/>
          <dgm:resizeHandles val="exact"/>
        </dgm:presLayoutVars>
      </dgm:prSet>
      <dgm:spPr/>
    </dgm:pt>
    <dgm:pt modelId="{6CFC44FB-4446-4BD8-AE23-A9DACC4F35C7}" type="pres">
      <dgm:prSet presAssocID="{C6110F99-A599-4A2C-AE35-410D5CB61235}" presName="linNode" presStyleCnt="0"/>
      <dgm:spPr/>
    </dgm:pt>
    <dgm:pt modelId="{1243D849-E3A9-45A9-86D1-B873DE8EE473}" type="pres">
      <dgm:prSet presAssocID="{C6110F99-A599-4A2C-AE35-410D5CB61235}" presName="parentText" presStyleLbl="node1" presStyleIdx="0" presStyleCnt="1" custScaleX="163399">
        <dgm:presLayoutVars>
          <dgm:chMax val="1"/>
          <dgm:bulletEnabled val="1"/>
        </dgm:presLayoutVars>
      </dgm:prSet>
      <dgm:spPr/>
    </dgm:pt>
  </dgm:ptLst>
  <dgm:cxnLst>
    <dgm:cxn modelId="{C5FDC72F-5DA9-494F-ABA9-10271F63162C}" type="presOf" srcId="{C6110F99-A599-4A2C-AE35-410D5CB61235}" destId="{1243D849-E3A9-45A9-86D1-B873DE8EE473}" srcOrd="0" destOrd="0" presId="urn:microsoft.com/office/officeart/2005/8/layout/vList5"/>
    <dgm:cxn modelId="{8FDB5C8C-CDCD-4409-8149-17164D72F5FB}" srcId="{F48C7696-8832-4235-A940-A6576370DE01}" destId="{C6110F99-A599-4A2C-AE35-410D5CB61235}" srcOrd="0" destOrd="0" parTransId="{8F02041B-BAD3-4785-A401-D369D5F8F15C}" sibTransId="{4D4035CD-3C6D-4B15-A74E-97DD134036F4}"/>
    <dgm:cxn modelId="{1663C291-1CF7-455C-9B05-835F709D3E04}" type="presOf" srcId="{F48C7696-8832-4235-A940-A6576370DE01}" destId="{4C537580-9E7A-45C8-9525-B1ABDC0A6D38}" srcOrd="0" destOrd="0" presId="urn:microsoft.com/office/officeart/2005/8/layout/vList5"/>
    <dgm:cxn modelId="{9F88CE79-FBB6-4E61-96E1-EA7364551736}" type="presParOf" srcId="{4C537580-9E7A-45C8-9525-B1ABDC0A6D38}" destId="{6CFC44FB-4446-4BD8-AE23-A9DACC4F35C7}" srcOrd="0" destOrd="0" presId="urn:microsoft.com/office/officeart/2005/8/layout/vList5"/>
    <dgm:cxn modelId="{8A73F08E-E546-4A5A-9A5D-3739ACAC95B5}" type="presParOf" srcId="{6CFC44FB-4446-4BD8-AE23-A9DACC4F35C7}" destId="{1243D849-E3A9-45A9-86D1-B873DE8EE47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3D849-E3A9-45A9-86D1-B873DE8EE473}">
      <dsp:nvSpPr>
        <dsp:cNvPr id="0" name=""/>
        <dsp:cNvSpPr/>
      </dsp:nvSpPr>
      <dsp:spPr>
        <a:xfrm>
          <a:off x="1600195" y="0"/>
          <a:ext cx="4572008" cy="1165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1" kern="1200" baseline="0" dirty="0"/>
            <a:t>WELCOME</a:t>
          </a:r>
          <a:r>
            <a:rPr lang="en-US" sz="6000" b="1" i="1" kern="1200" baseline="0" dirty="0"/>
            <a:t>  </a:t>
          </a:r>
        </a:p>
      </dsp:txBody>
      <dsp:txXfrm>
        <a:off x="1657077" y="56882"/>
        <a:ext cx="4458244" cy="1051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6B1766-C4FF-44C2-B8BF-12964EC2E84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B11D67-C5CA-4066-92F2-0FEE5C7DF5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%20-%20Project\Project%20S_A\Digital%20Shop%20Management\bin\Debug\Automated%20Shop%20Management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0" y="2362200"/>
          <a:ext cx="7772400" cy="116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7854696" cy="4091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en-US" i="1" dirty="0">
                <a:latin typeface="Cooper Black" pitchFamily="18" charset="0"/>
                <a:cs typeface="Arial" pitchFamily="34" charset="0"/>
              </a:rPr>
              <a:t>NAME OF THE PROJECT :</a:t>
            </a:r>
            <a:endParaRPr lang="en-US" dirty="0">
              <a:latin typeface="Cooper Black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6600" i="1" dirty="0">
              <a:latin typeface="Castellar" pitchFamily="18" charset="0"/>
            </a:endParaRPr>
          </a:p>
          <a:p>
            <a:pPr lvl="1">
              <a:buNone/>
            </a:pPr>
            <a:r>
              <a:rPr lang="en-US" sz="6200" i="1" dirty="0">
                <a:latin typeface="Castellar" pitchFamily="18" charset="0"/>
              </a:rPr>
              <a:t>DIGITAL</a:t>
            </a:r>
          </a:p>
          <a:p>
            <a:pPr lvl="1">
              <a:buNone/>
            </a:pPr>
            <a:r>
              <a:rPr lang="en-US" sz="6200" i="1" dirty="0"/>
              <a:t>      </a:t>
            </a:r>
            <a:r>
              <a:rPr lang="en-US" sz="6200" i="1" dirty="0">
                <a:latin typeface="Algerian" pitchFamily="82" charset="0"/>
              </a:rPr>
              <a:t>SHOP</a:t>
            </a:r>
          </a:p>
          <a:p>
            <a:pPr lvl="1">
              <a:buNone/>
            </a:pPr>
            <a:r>
              <a:rPr lang="en-US" sz="6200" i="1" dirty="0"/>
              <a:t>          </a:t>
            </a:r>
            <a:r>
              <a:rPr lang="en-US" sz="6200" i="1" dirty="0">
                <a:latin typeface="Castellar" pitchFamily="18" charset="0"/>
              </a:rPr>
              <a:t>MANAEMENT</a:t>
            </a:r>
          </a:p>
          <a:p>
            <a:pPr>
              <a:buNone/>
            </a:pPr>
            <a:r>
              <a:rPr lang="en-US" sz="6600" i="1" dirty="0"/>
              <a:t>      </a:t>
            </a:r>
            <a:endParaRPr lang="en-US" sz="7200" i="1" dirty="0"/>
          </a:p>
          <a:p>
            <a:pPr>
              <a:buNone/>
            </a:pPr>
            <a:r>
              <a:rPr lang="en-US" sz="7200" dirty="0"/>
              <a:t>                                       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>
                <a:latin typeface="Cooper Black" pitchFamily="18" charset="0"/>
              </a:rPr>
              <a:t>FUNCTION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ADMINISTRATOR</a:t>
            </a:r>
          </a:p>
          <a:p>
            <a:r>
              <a:rPr lang="en-US" b="1" dirty="0"/>
              <a:t>FOR CUSTOMER</a:t>
            </a:r>
          </a:p>
        </p:txBody>
      </p:sp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latin typeface="Cooper Black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Keeps the </a:t>
            </a:r>
            <a:r>
              <a:rPr lang="en-US" sz="3200" dirty="0"/>
              <a:t>records</a:t>
            </a:r>
            <a:r>
              <a:rPr lang="en-US" sz="2800" dirty="0"/>
              <a:t> of different items in the shop</a:t>
            </a:r>
          </a:p>
          <a:p>
            <a:r>
              <a:rPr lang="en-US" sz="2800" dirty="0"/>
              <a:t>Generates receipt for customers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82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                     </a:t>
            </a:r>
            <a:r>
              <a:rPr lang="en-US" sz="5400" dirty="0"/>
              <a:t>THANKS</a:t>
            </a: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590800"/>
            <a:ext cx="7467600" cy="1143000"/>
          </a:xfrm>
        </p:spPr>
        <p:txBody>
          <a:bodyPr/>
          <a:lstStyle/>
          <a:p>
            <a:r>
              <a:rPr lang="en-US" dirty="0"/>
              <a:t>LET’S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6553200" cy="990599"/>
          </a:xfrm>
        </p:spPr>
        <p:txBody>
          <a:bodyPr/>
          <a:lstStyle/>
          <a:p>
            <a:pPr>
              <a:buNone/>
            </a:pPr>
            <a:r>
              <a:rPr lang="en-US" dirty="0"/>
              <a:t> SOURCE CODE</a:t>
            </a:r>
          </a:p>
        </p:txBody>
      </p:sp>
      <p:sp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914400" y="2691384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137</TotalTime>
  <Words>41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Castellar</vt:lpstr>
      <vt:lpstr>Cooper Black</vt:lpstr>
      <vt:lpstr>Franklin Gothic Book</vt:lpstr>
      <vt:lpstr>Wingdings 2</vt:lpstr>
      <vt:lpstr>Technic</vt:lpstr>
      <vt:lpstr>PowerPoint Presentation</vt:lpstr>
      <vt:lpstr>NAME OF THE PROJECT :</vt:lpstr>
      <vt:lpstr>                 FUNCTION</vt:lpstr>
      <vt:lpstr>           APPLICATION</vt:lpstr>
      <vt:lpstr>PowerPoint Presentation</vt:lpstr>
      <vt:lpstr>LET’S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User</dc:creator>
  <cp:lastModifiedBy>Imtiaj Sreejon</cp:lastModifiedBy>
  <cp:revision>15</cp:revision>
  <dcterms:created xsi:type="dcterms:W3CDTF">2017-10-17T16:00:44Z</dcterms:created>
  <dcterms:modified xsi:type="dcterms:W3CDTF">2017-10-17T19:50:51Z</dcterms:modified>
</cp:coreProperties>
</file>