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63" r:id="rId2"/>
    <p:sldId id="264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36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0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7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49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30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72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0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47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6136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08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87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238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52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7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C%20-%20Project\Project%20S_A\Digital%20Shop%20Management\Digital%20Shop%20Management.cb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D7DE-C19D-4096-91AA-2F962E633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43000"/>
            <a:ext cx="5562600" cy="203418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466A7-B8C5-43CD-A4DA-9FAFCF98F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6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CD54-89F9-44E8-9B42-4984BB29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62000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C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DE4A-5DEB-4B24-A2C3-DB5FEABB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Group Members: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u="sng" dirty="0"/>
              <a:t>Name</a:t>
            </a:r>
            <a:r>
              <a:rPr lang="en-US" sz="3200" dirty="0"/>
              <a:t>	</a:t>
            </a:r>
            <a:r>
              <a:rPr lang="en-US" dirty="0"/>
              <a:t>										</a:t>
            </a:r>
            <a:r>
              <a:rPr lang="en-US" sz="3200" b="1" u="sng" dirty="0"/>
              <a:t>Student ID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Imtiaj Ahmed Chowdhury							160041048</a:t>
            </a:r>
          </a:p>
          <a:p>
            <a:pPr marL="0" indent="0">
              <a:buNone/>
            </a:pPr>
            <a:r>
              <a:rPr lang="en-US" dirty="0"/>
              <a:t>MD. Ziad Karim									160041046</a:t>
            </a:r>
          </a:p>
          <a:p>
            <a:pPr marL="0" indent="0">
              <a:buNone/>
            </a:pPr>
            <a:r>
              <a:rPr lang="en-US" dirty="0" err="1"/>
              <a:t>Rezwan</a:t>
            </a:r>
            <a:r>
              <a:rPr lang="en-US" dirty="0"/>
              <a:t> Ala </a:t>
            </a:r>
            <a:r>
              <a:rPr lang="en-US" dirty="0" err="1"/>
              <a:t>Muid</a:t>
            </a:r>
            <a:r>
              <a:rPr lang="en-US" dirty="0"/>
              <a:t>									160041057</a:t>
            </a:r>
          </a:p>
        </p:txBody>
      </p:sp>
    </p:spTree>
    <p:extLst>
      <p:ext uri="{BB962C8B-B14F-4D97-AF65-F5344CB8AC3E}">
        <p14:creationId xmlns:p14="http://schemas.microsoft.com/office/powerpoint/2010/main" val="15439338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Britannic Bold" panose="020B0903060703020204" pitchFamily="34" charset="0"/>
                <a:cs typeface="Arial" pitchFamily="34" charset="0"/>
              </a:rPr>
              <a:t>NAME OF THE PROJECT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81200"/>
            <a:ext cx="8946541" cy="419548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9600" dirty="0">
              <a:effectLst>
                <a:reflection blurRad="6350" stA="55000" endA="50" endPos="85000" dist="546100" dir="5400000" sy="-100000" algn="bl" rotWithShape="0"/>
              </a:effectLst>
              <a:latin typeface="Stencil" panose="040409050D0802020404" pitchFamily="82" charset="0"/>
            </a:endParaRPr>
          </a:p>
          <a:p>
            <a:pPr lvl="1">
              <a:buNone/>
            </a:pPr>
            <a:r>
              <a:rPr lang="en-US" sz="7700" dirty="0">
                <a:effectLst>
                  <a:reflection blurRad="6350" stA="55000" endA="50" endPos="85000" dist="546100" dir="5400000" sy="-100000" algn="bl" rotWithShape="0"/>
                </a:effectLst>
                <a:latin typeface="Stencil" panose="040409050D0802020404" pitchFamily="82" charset="0"/>
              </a:rPr>
              <a:t>              DIGITAL</a:t>
            </a:r>
          </a:p>
          <a:p>
            <a:pPr lvl="1">
              <a:buNone/>
            </a:pPr>
            <a:r>
              <a:rPr lang="en-US" sz="7700" dirty="0">
                <a:effectLst>
                  <a:reflection blurRad="6350" stA="55000" endA="50" endPos="85000" dist="546100" dir="5400000" sy="-100000" algn="bl" rotWithShape="0"/>
                </a:effectLst>
                <a:latin typeface="Stencil" panose="040409050D0802020404" pitchFamily="82" charset="0"/>
              </a:rPr>
              <a:t>                 SHOP</a:t>
            </a:r>
          </a:p>
          <a:p>
            <a:pPr lvl="1">
              <a:buNone/>
            </a:pPr>
            <a:r>
              <a:rPr lang="en-US" sz="7700" dirty="0">
                <a:effectLst>
                  <a:reflection blurRad="6350" stA="55000" endA="50" endPos="85000" dist="546100" dir="5400000" sy="-100000" algn="bl" rotWithShape="0"/>
                </a:effectLst>
                <a:latin typeface="Stencil" panose="040409050D0802020404" pitchFamily="82" charset="0"/>
              </a:rPr>
              <a:t>          MANAEMENT</a:t>
            </a:r>
          </a:p>
          <a:p>
            <a:pPr>
              <a:buNone/>
            </a:pPr>
            <a:r>
              <a:rPr lang="en-US" sz="6600" i="1" dirty="0">
                <a:effectLst>
                  <a:reflection blurRad="6350" stA="55000" endA="50" endPos="85000" dist="546100" dir="5400000" sy="-100000" algn="bl" rotWithShape="0"/>
                </a:effectLst>
              </a:rPr>
              <a:t>      </a:t>
            </a:r>
            <a:endParaRPr lang="en-US" sz="7200" i="1" dirty="0">
              <a:effectLst>
                <a:reflection blurRad="6350" stA="55000" endA="50" endPos="85000" dist="546100" dir="5400000" sy="-100000" algn="bl" rotWithShape="0"/>
              </a:effectLst>
            </a:endParaRPr>
          </a:p>
          <a:p>
            <a:pPr>
              <a:buNone/>
            </a:pPr>
            <a:r>
              <a:rPr lang="en-US" sz="7200" dirty="0">
                <a:effectLst>
                  <a:reflection blurRad="6350" stA="55000" endA="50" endPos="85000" dist="546100" dir="5400000" sy="-100000" algn="bl" rotWithShape="0"/>
                </a:effectLst>
              </a:rPr>
              <a:t>                                      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dirty="0">
                <a:latin typeface="Cooper Black" pitchFamily="18" charset="0"/>
              </a:rPr>
              <a:t>FUNCTION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85682"/>
          </a:xfrm>
        </p:spPr>
        <p:txBody>
          <a:bodyPr/>
          <a:lstStyle/>
          <a:p>
            <a:r>
              <a:rPr lang="en-US" b="1" dirty="0"/>
              <a:t>FOR ADMINISTRATOR</a:t>
            </a:r>
          </a:p>
          <a:p>
            <a:r>
              <a:rPr lang="en-US" b="1" dirty="0"/>
              <a:t>FOR CUSTOMER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dirty="0">
                <a:latin typeface="Cooper Black" pitchFamily="18" charset="0"/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833282"/>
          </a:xfrm>
        </p:spPr>
        <p:txBody>
          <a:bodyPr/>
          <a:lstStyle/>
          <a:p>
            <a:r>
              <a:rPr lang="en-US" sz="2800" dirty="0"/>
              <a:t>Keeps the </a:t>
            </a:r>
            <a:r>
              <a:rPr lang="en-US" sz="3200" dirty="0"/>
              <a:t>records</a:t>
            </a:r>
            <a:r>
              <a:rPr lang="en-US" sz="2800" dirty="0"/>
              <a:t> of different items in the shop</a:t>
            </a:r>
          </a:p>
          <a:p>
            <a:r>
              <a:rPr lang="en-US" sz="2800" dirty="0"/>
              <a:t>Generates receipt for customers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590800"/>
            <a:ext cx="6553200" cy="990599"/>
          </a:xfrm>
        </p:spPr>
        <p:txBody>
          <a:bodyPr/>
          <a:lstStyle/>
          <a:p>
            <a:pPr>
              <a:buNone/>
            </a:pPr>
            <a:r>
              <a:rPr lang="en-US" dirty="0"/>
              <a:t> 				    </a:t>
            </a:r>
            <a:r>
              <a:rPr lang="en-US" sz="2800" dirty="0"/>
              <a:t>SOURCE CODE</a:t>
            </a:r>
          </a:p>
        </p:txBody>
      </p:sp>
      <p:sp>
        <p:nvSpPr>
          <p:cNvPr id="4" name="Action Button: Document 3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14FC05F9-C293-401F-9EA7-A94BD77A5778}"/>
              </a:ext>
            </a:extLst>
          </p:cNvPr>
          <p:cNvSpPr/>
          <p:nvPr/>
        </p:nvSpPr>
        <p:spPr>
          <a:xfrm>
            <a:off x="3581400" y="2362200"/>
            <a:ext cx="1042416" cy="1042416"/>
          </a:xfrm>
          <a:prstGeom prst="actionButtonDocumen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3382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9762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                     </a:t>
            </a:r>
            <a:r>
              <a:rPr lang="en-US" sz="5400" dirty="0"/>
              <a:t>THANK</a:t>
            </a:r>
          </a:p>
          <a:p>
            <a:pPr>
              <a:buNone/>
            </a:pPr>
            <a:r>
              <a:rPr lang="en-US" sz="5400" dirty="0"/>
              <a:t>							 YOU</a:t>
            </a:r>
          </a:p>
          <a:p>
            <a:pPr>
              <a:buNone/>
            </a:pPr>
            <a:r>
              <a:rPr lang="en-US" sz="5400" dirty="0"/>
              <a:t>								  ALL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44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Century Gothic</vt:lpstr>
      <vt:lpstr>Cooper Black</vt:lpstr>
      <vt:lpstr>Stencil</vt:lpstr>
      <vt:lpstr>Wingdings 3</vt:lpstr>
      <vt:lpstr>Ion</vt:lpstr>
      <vt:lpstr>WELCOME</vt:lpstr>
      <vt:lpstr>C Project</vt:lpstr>
      <vt:lpstr>NAME OF THE PROJECT :</vt:lpstr>
      <vt:lpstr>                 FUNCTION</vt:lpstr>
      <vt:lpstr>          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User</dc:creator>
  <cp:lastModifiedBy>Imtiaj Sreejon</cp:lastModifiedBy>
  <cp:revision>31</cp:revision>
  <dcterms:created xsi:type="dcterms:W3CDTF">2017-10-17T16:00:44Z</dcterms:created>
  <dcterms:modified xsi:type="dcterms:W3CDTF">2017-10-18T03:36:01Z</dcterms:modified>
</cp:coreProperties>
</file>