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0" d="100"/>
          <a:sy n="60" d="100"/>
        </p:scale>
        <p:origin x="908" y="4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9BFCABE-BAE8-4719-83A6-699560DCDC48}" type="datetimeFigureOut">
              <a:rPr lang="en-US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4307B1A-5203-4004-A913-545CC37CB2E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DC8FD-4D64-0F57-C3F4-D78F8450FB3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5080CF-09D9-7A40-BC58-8F68363A507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A8C615-0440-6CFF-7C8E-062A3BC3464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8B4DB-BA53-81F3-0ACC-C64DEDD5204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AB2A6-EA68-30D2-673B-B4AAA239BD20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137597-5608-8A50-3554-8A1F88046E1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B1AC7-44C0-4334-EB46-EC48A83EF31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00EC6C-359A-6080-BF9B-FAB85EC976B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95A242-3804-6F48-4F18-019F9E051B8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7EBB99-C28D-F192-A284-9A0EDF423F8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4307B1A-5203-4004-A913-545CC37CB2E8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57640A-F26E-A1AB-EC2D-8464BFF23BD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A06AE1-BA51-4B10-1995-4D21EDAA9D5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AE1645-79CB-44D3-803D-20AA14D9218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4CAF3B-72FC-863F-8CBD-B0968095E4C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F46297-3039-B4E5-4D47-554F865A3C8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83498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83498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27914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583498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583498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83498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3498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85060"/>
            <a:ext cx="9831572" cy="3902149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b="1">
                <a:latin typeface="Algerian"/>
              </a:rPr>
            </a:br>
            <a:br>
              <a:rPr lang="en-US" b="1">
                <a:latin typeface="Algerian"/>
              </a:rPr>
            </a:br>
            <a:br>
              <a:rPr lang="en-US" b="1">
                <a:latin typeface="Algerian"/>
              </a:rPr>
            </a:br>
            <a:r>
              <a:rPr lang="en-US" b="1">
                <a:latin typeface="Algerian"/>
              </a:rPr>
              <a:t>Title</a:t>
            </a:r>
            <a:r>
              <a:rPr lang="en-US">
                <a:latin typeface="Algerian"/>
              </a:rPr>
              <a:t>: </a:t>
            </a:r>
            <a:br>
              <a:rPr lang="en-US">
                <a:latin typeface="Algerian"/>
              </a:rPr>
            </a:br>
            <a:r>
              <a:rPr lang="en-US">
                <a:latin typeface="Algerian"/>
              </a:rPr>
              <a:t>Ration Management System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632200"/>
            <a:ext cx="9448799" cy="116839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5100" b="1">
                <a:latin typeface="Algerian"/>
              </a:rPr>
              <a:t>Subtitle:</a:t>
            </a:r>
            <a:endParaRPr/>
          </a:p>
          <a:p>
            <a:pPr>
              <a:defRPr/>
            </a:pPr>
            <a:r>
              <a:rPr lang="en-US" sz="3100" b="1"/>
              <a:t> </a:t>
            </a:r>
            <a:r>
              <a:rPr lang="en-US" sz="3100" b="1">
                <a:latin typeface="Algerian"/>
              </a:rPr>
              <a:t>Efficient Management of Ration Distribution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Eligibility Check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latin typeface="Arial"/>
                <a:ea typeface="Symbol"/>
                <a:cs typeface="Symbol"/>
              </a:rPr>
              <a:t>Criteria: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Based on the first 5 digits of the CNIC.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Matches CNIC against eligible districts.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Why This Matters: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Ensures that only residents of specific areas receive aid.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Ration Token Generation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Process: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Enter recipient's CNIC.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System records the date and allocates available ration items.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Output: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List of ration items provided to the recipient.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Benefits of the System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666999"/>
            <a:ext cx="10018712" cy="323088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Efficiency: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Quick and organized distribution process.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Accountability: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Transparent record of recipients and ration distribution.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Scalability: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Can be expanded to include more areas and ration items.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User Interaction Flow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438399"/>
            <a:ext cx="10018712" cy="373380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Menu Options: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Check Ration Eligibility.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Manage Recipients.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Add Ration Items.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Generate Ration Tokens.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User Inputs: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Simple prompts for CNIC, names, and item quantities.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Example Use Case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666999"/>
            <a:ext cx="10018712" cy="327660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Scenario: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 recipient from Sukkur wants to receive rations.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Steps: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Add recipient details.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Check eligibility (district code 41201).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Add ration items to inventory.</a:t>
            </a:r>
            <a:endParaRPr/>
          </a:p>
          <a:p>
            <a:pPr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Generate ration token and distribute items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Conclusion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129789"/>
            <a:ext cx="10018712" cy="3124201"/>
          </a:xfrm>
        </p:spPr>
        <p:txBody>
          <a:bodyPr/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Summary: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The Ration Management System simplifies and organizes the distribution process.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Ensures fairness and efficiency in providing aid.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Future Enhancements: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Adding more features like detailed reporting and mobile app integration.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267141" y="-268605"/>
            <a:ext cx="10018712" cy="1040129"/>
          </a:xfrm>
        </p:spPr>
        <p:txBody>
          <a:bodyPr/>
          <a:lstStyle/>
          <a:p>
            <a:pPr>
              <a:defRPr/>
            </a:pPr>
            <a:r>
              <a:rPr lang="en-GB" b="1"/>
              <a:t>Finally Output Of Project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15731" y="771524"/>
            <a:ext cx="10494329" cy="631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marL="342900" lvl="0" indent="-342900">
              <a:lnSpc>
                <a:spcPct val="114999"/>
              </a:lnSpc>
              <a:defRPr/>
            </a:pPr>
            <a:r>
              <a:rPr lang="en-US" sz="4800">
                <a:latin typeface="Arial"/>
                <a:ea typeface="Symbol"/>
                <a:cs typeface="Symbol"/>
              </a:rPr>
              <a:t>Presented by</a:t>
            </a:r>
            <a:br>
              <a:rPr lang="en-US" sz="1800">
                <a:latin typeface="Arial"/>
                <a:ea typeface="Symbol"/>
                <a:cs typeface="Symbol"/>
              </a:rPr>
            </a:br>
            <a:endParaRPr lang="en-US" sz="1800" b="1">
              <a:latin typeface="Arial"/>
              <a:ea typeface="Symbol"/>
              <a:cs typeface="Symbol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484310" y="2091690"/>
            <a:ext cx="9607995" cy="253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200" b="1"/>
              <a:t>SHABBIR AHMAD(240028)</a:t>
            </a:r>
            <a:endParaRPr/>
          </a:p>
          <a:p>
            <a:pPr>
              <a:defRPr/>
            </a:pPr>
            <a:r>
              <a:rPr lang="en-GB" sz="3200" b="1"/>
              <a:t>IMTIAZ ALI (240026)</a:t>
            </a:r>
            <a:endParaRPr/>
          </a:p>
          <a:p>
            <a:pPr>
              <a:defRPr/>
            </a:pPr>
            <a:r>
              <a:rPr lang="en-GB" sz="3200" b="1"/>
              <a:t>JAVED ALI  (240484)</a:t>
            </a:r>
            <a:endParaRPr/>
          </a:p>
          <a:p>
            <a:pPr>
              <a:defRPr/>
            </a:pPr>
            <a:r>
              <a:rPr lang="en-GB" sz="3200" b="1"/>
              <a:t>SAHRJEEL (240016)</a:t>
            </a:r>
            <a:endParaRPr/>
          </a:p>
          <a:p>
            <a:pPr>
              <a:defRPr/>
            </a:pPr>
            <a:r>
              <a:rPr lang="en-GB" sz="3200" b="1"/>
              <a:t>Naila Saleem (240039)</a:t>
            </a: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307805"/>
            <a:ext cx="12192000" cy="55501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4293780" y="499730"/>
            <a:ext cx="3605517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3600" b="1"/>
              <a:t>Flow chart</a:t>
            </a:r>
            <a:endParaRPr 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3600" b="1">
                <a:latin typeface="Arial"/>
                <a:ea typeface="Arial"/>
                <a:cs typeface="Times New Roman"/>
              </a:rPr>
              <a:t>Agenda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666999"/>
            <a:ext cx="10018712" cy="350520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Key Discussion Points: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Introduction to the Ration Management System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Purpose of the Project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Key Features of the System</a:t>
            </a:r>
            <a:endParaRPr/>
          </a:p>
          <a:p>
            <a:pPr marL="342900" lvl="0" indent="-342900">
              <a:lnSpc>
                <a:spcPct val="114999"/>
              </a:lnSpc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How the System Works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Eligibility Criteria</a:t>
            </a:r>
            <a:endParaRPr/>
          </a:p>
          <a:p>
            <a:pPr marL="342900" indent="-342900">
              <a:lnSpc>
                <a:spcPct val="114999"/>
              </a:lnSpc>
              <a:spcAft>
                <a:spcPts val="1000"/>
              </a:spcAft>
              <a:buFont typeface="+mj-lt"/>
              <a:buAutoNum type="arabicPeriod"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Ration Token Generation Process</a:t>
            </a:r>
            <a:endParaRPr/>
          </a:p>
          <a:p>
            <a:pPr marL="0" lvl="0" indent="0">
              <a:lnSpc>
                <a:spcPct val="114999"/>
              </a:lnSpc>
              <a:spcAft>
                <a:spcPts val="1000"/>
              </a:spcAft>
              <a:buNone/>
              <a:defRPr/>
            </a:pPr>
            <a:endParaRPr lang="en-US" sz="2000">
              <a:latin typeface="Arial"/>
              <a:ea typeface="Arial"/>
              <a:cs typeface="Times New Roman"/>
            </a:endParaRP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1">
                <a:latin typeface="Arial"/>
                <a:ea typeface="Arial"/>
                <a:cs typeface="Times New Roman"/>
              </a:rPr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666999"/>
            <a:ext cx="10018712" cy="3859531"/>
          </a:xfrm>
        </p:spPr>
        <p:txBody>
          <a:bodyPr>
            <a:normAutofit/>
          </a:bodyPr>
          <a:lstStyle/>
          <a:p>
            <a:pPr marL="0" lvl="0" indent="0">
              <a:lnSpc>
                <a:spcPct val="114999"/>
              </a:lnSpc>
              <a:buNone/>
              <a:defRPr/>
            </a:pPr>
            <a:r>
              <a:rPr lang="en-US" sz="1800">
                <a:latin typeface="Arial"/>
                <a:ea typeface="Arial"/>
                <a:cs typeface="Times New Roman"/>
              </a:rPr>
              <a:t> </a:t>
            </a:r>
            <a:r>
              <a:rPr lang="en-US" sz="2000">
                <a:latin typeface="Arial"/>
                <a:ea typeface="Arial"/>
                <a:cs typeface="Times New Roman"/>
              </a:rPr>
              <a:t>7. Benefits and Use Cases</a:t>
            </a:r>
            <a:endParaRPr/>
          </a:p>
          <a:p>
            <a:pPr marL="0" lvl="0" indent="0">
              <a:lnSpc>
                <a:spcPct val="114999"/>
              </a:lnSpc>
              <a:buNone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8. Conclusion and Future Enhancements</a:t>
            </a:r>
            <a:endParaRPr/>
          </a:p>
          <a:p>
            <a:pPr marL="0" lvl="0" indent="0">
              <a:lnSpc>
                <a:spcPct val="114999"/>
              </a:lnSpc>
              <a:buNone/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9. Q&amp;A Session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Presentation Objectives: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explain the functionality and benefits of the Ration Management System.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demonstrate how the system improves the distribution of ration supplies.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discuss the impact of the system on aid distribution in Pakistan.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Introduction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1800">
                <a:latin typeface="Arial"/>
                <a:ea typeface="Symbol"/>
                <a:cs typeface="Symbol"/>
              </a:rPr>
              <a:t>What is the Ration Management System?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1800">
                <a:latin typeface="Arial"/>
                <a:ea typeface="Symbol"/>
                <a:cs typeface="Symbol"/>
              </a:rPr>
              <a:t>A system designed to manage the distribution of ration supplies to eligible recipients.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1800">
                <a:latin typeface="Arial"/>
                <a:ea typeface="Symbol"/>
                <a:cs typeface="Symbol"/>
              </a:rPr>
              <a:t>Ensures fair and organized distribution.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Purpose of the Project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b="1">
                <a:latin typeface="Arial"/>
                <a:ea typeface="Symbol"/>
                <a:cs typeface="Symbol"/>
              </a:rPr>
              <a:t>Main Objectives: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streamline the process of ration distribution in Pakistan.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ensure efficient management of ration inventory and recipients across various regions.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support the government's efforts in providing aid to eligible individuals in underprivileged and disaster-affected areas.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To enhance transparency and accountability in the ration distribution process.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84311" y="388620"/>
            <a:ext cx="10018712" cy="1691641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Key Features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1935479"/>
            <a:ext cx="10018712" cy="4328161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Recipient Management: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Add new recipients with their details.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View all recipient information.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Ration Inventory Management: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Add and manage ration items in inventory.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Eligibility Check: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Check if a recipient is eligible based on their CNIC.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Ration Token Generation:</a:t>
            </a:r>
            <a:endParaRPr/>
          </a:p>
          <a:p>
            <a:pPr>
              <a:defRPr/>
            </a:pPr>
            <a:r>
              <a:rPr lang="en-US" sz="2000">
                <a:latin typeface="Arial"/>
                <a:ea typeface="Arial"/>
                <a:cs typeface="Times New Roman"/>
              </a:rPr>
              <a:t>Generate tokens for eligible recipients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84311" y="468630"/>
            <a:ext cx="10018712" cy="1794509"/>
          </a:xfrm>
        </p:spPr>
        <p:txBody>
          <a:bodyPr/>
          <a:lstStyle/>
          <a:p>
            <a:pPr>
              <a:defRPr/>
            </a:pPr>
            <a:r>
              <a:rPr lang="en-US" sz="4000">
                <a:latin typeface="Arial"/>
                <a:ea typeface="Arial"/>
                <a:cs typeface="Times New Roman"/>
              </a:rPr>
              <a:t>How the System Works</a:t>
            </a:r>
            <a:br>
              <a:rPr lang="en-US" sz="4000">
                <a:latin typeface="Arial"/>
                <a:ea typeface="Arial"/>
                <a:cs typeface="Times New Roman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84310" y="2346959"/>
            <a:ext cx="10018712" cy="451104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 b="1">
                <a:latin typeface="Arial"/>
                <a:ea typeface="Symbol"/>
                <a:cs typeface="Symbol"/>
              </a:rPr>
              <a:t>Step 1: Add Recipient Details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Input CNIC, Name, and Address.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System checks eligibility automatically.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 b="1">
                <a:latin typeface="Arial"/>
                <a:ea typeface="Symbol"/>
                <a:cs typeface="Symbol"/>
              </a:rPr>
              <a:t>Step 2: Manage Ration Inventory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Add ration items like sugar, flour, oil, and milk.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 b="1">
                <a:latin typeface="Arial"/>
                <a:ea typeface="Symbol"/>
                <a:cs typeface="Symbol"/>
              </a:rPr>
              <a:t>Step 3: Generate Ration Token</a:t>
            </a:r>
            <a:endParaRPr/>
          </a:p>
          <a:p>
            <a:pPr marL="342900" lvl="0" indent="-342900">
              <a:lnSpc>
                <a:spcPct val="114999"/>
              </a:lnSpc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For eligible recipients, generate a token.</a:t>
            </a:r>
            <a:endParaRPr/>
          </a:p>
          <a:p>
            <a:pPr marL="342900" lvl="0" indent="-342900">
              <a:lnSpc>
                <a:spcPct val="114999"/>
              </a:lnSpc>
              <a:spcAft>
                <a:spcPts val="1000"/>
              </a:spcAft>
              <a:buFont typeface="Symbol"/>
              <a:buChar char="·"/>
              <a:defRPr/>
            </a:pPr>
            <a:r>
              <a:rPr lang="en-US" sz="2000">
                <a:latin typeface="Arial"/>
                <a:ea typeface="Symbol"/>
                <a:cs typeface="Symbol"/>
              </a:rPr>
              <a:t>Allocate ration items from inventory.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ONLYOFFICE/8.2.2.22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Shabbir Ahmad</dc:creator>
  <cp:lastModifiedBy/>
  <cp:revision>4</cp:revision>
  <dcterms:created xsi:type="dcterms:W3CDTF">2025-01-07T13:39:26Z</dcterms:created>
  <dcterms:modified xsi:type="dcterms:W3CDTF">2025-01-07T19:02:09Z</dcterms:modified>
</cp:coreProperties>
</file>