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100" d="100"/>
          <a:sy n="100" d="100"/>
        </p:scale>
        <p:origin x="-1176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Document Based Query Suggestion and </a:t>
            </a:r>
            <a:r>
              <a:rPr lang="en-US" b="1" dirty="0" smtClean="0"/>
              <a:t>Auto</a:t>
            </a:r>
            <a:r>
              <a:rPr lang="bn-BD" b="1" dirty="0" smtClean="0"/>
              <a:t> </a:t>
            </a:r>
            <a:r>
              <a:rPr lang="en-US" b="1" dirty="0" smtClean="0"/>
              <a:t>Completion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Close Match Ratio, CMR= (number of words both in CQ and Q /number of words in Q).</a:t>
            </a:r>
          </a:p>
          <a:p>
            <a:r>
              <a:rPr lang="en-US" dirty="0">
                <a:solidFill>
                  <a:schemeClr val="bg1"/>
                </a:solidFill>
              </a:rPr>
              <a:t>Weight Match Ratio, WMR= (weight of CQ/ weight of </a:t>
            </a:r>
            <a:r>
              <a:rPr lang="en-US" dirty="0" smtClean="0">
                <a:solidFill>
                  <a:schemeClr val="bg1"/>
                </a:solidFill>
              </a:rPr>
              <a:t>Q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bn-BD" dirty="0" smtClean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eight </a:t>
            </a:r>
            <a:r>
              <a:rPr lang="en-US" dirty="0">
                <a:solidFill>
                  <a:schemeClr val="bg1"/>
                </a:solidFill>
              </a:rPr>
              <a:t>of a query, WQ= Sum of the weight of each individual words of the query. </a:t>
            </a:r>
          </a:p>
          <a:p>
            <a:r>
              <a:rPr lang="en-US" dirty="0">
                <a:solidFill>
                  <a:schemeClr val="bg1"/>
                </a:solidFill>
              </a:rPr>
              <a:t>The weight of a word WW which is present in input query, Q = 1/ the total frequency of the word in all the documents. </a:t>
            </a:r>
            <a:endParaRPr lang="bn-BD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a word is not present in Q, then WW of the word is 0.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/>
            </a:r>
            <a:br>
              <a:rPr lang="bn-BD" dirty="0" smtClean="0"/>
            </a:br>
            <a:r>
              <a:rPr lang="bn-BD" dirty="0" smtClean="0"/>
              <a:t>Sorting suggestions</a:t>
            </a:r>
            <a:br>
              <a:rPr lang="bn-BD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dirty="0" smtClean="0">
                <a:solidFill>
                  <a:schemeClr val="bg1"/>
                </a:solidFill>
              </a:rPr>
              <a:t>Exact Prefix Match</a:t>
            </a:r>
          </a:p>
          <a:p>
            <a:r>
              <a:rPr lang="bn-BD" dirty="0" smtClean="0">
                <a:solidFill>
                  <a:schemeClr val="bg1"/>
                </a:solidFill>
              </a:rPr>
              <a:t>Partial Prefix Match</a:t>
            </a:r>
          </a:p>
          <a:p>
            <a:r>
              <a:rPr lang="bn-BD" dirty="0" smtClean="0">
                <a:solidFill>
                  <a:schemeClr val="bg1"/>
                </a:solidFill>
              </a:rPr>
              <a:t>Serial Match</a:t>
            </a:r>
          </a:p>
          <a:p>
            <a:r>
              <a:rPr lang="bn-BD" dirty="0">
                <a:solidFill>
                  <a:schemeClr val="bg1"/>
                </a:solidFill>
              </a:rPr>
              <a:t>Good WMR and CMR values of a CQ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/>
              <a:t>Exact Prefix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:\Thesis\ExactMatc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685800"/>
            <a:ext cx="8692662" cy="3042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368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Parital Prefix and serial match</a:t>
            </a:r>
            <a:endParaRPr lang="en-US" dirty="0"/>
          </a:p>
        </p:txBody>
      </p:sp>
      <p:pic>
        <p:nvPicPr>
          <p:cNvPr id="5" name="Content Placeholder 4" descr="D:\Thesis\PartialMatchandSerialMatch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820615"/>
            <a:ext cx="8717696" cy="31652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16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/>
              <a:t>Good WMR and CMR values of a CQ</a:t>
            </a:r>
            <a:endParaRPr lang="en-US" dirty="0"/>
          </a:p>
        </p:txBody>
      </p:sp>
      <p:pic>
        <p:nvPicPr>
          <p:cNvPr id="4" name="Content Placeholder 3" descr="D:\Thesis\WMR and CMR value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375138"/>
            <a:ext cx="9186619" cy="3821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14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/>
              <a:t>Grammar check </a:t>
            </a:r>
            <a:endParaRPr lang="en-US" dirty="0"/>
          </a:p>
        </p:txBody>
      </p:sp>
      <p:pic>
        <p:nvPicPr>
          <p:cNvPr id="4" name="Content Placeholder 3" descr="D:\Thesis\Grammar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961292"/>
            <a:ext cx="8975603" cy="2977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0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D:\Thesis\Grammar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857433"/>
            <a:ext cx="8788034" cy="2893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9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b="1" dirty="0" smtClean="0"/>
              <a:t/>
            </a:r>
            <a:br>
              <a:rPr lang="bn-BD" b="1" dirty="0" smtClean="0"/>
            </a:br>
            <a:r>
              <a:rPr lang="bn-BD" b="1" dirty="0"/>
              <a:t> </a:t>
            </a:r>
            <a:r>
              <a:rPr lang="en-US" b="1" dirty="0" smtClean="0"/>
              <a:t>Performance </a:t>
            </a:r>
            <a:r>
              <a:rPr lang="en-US" b="1" dirty="0" err="1" smtClean="0"/>
              <a:t>Anaylsis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D:\Thesis\PerformanceAnalysi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69570"/>
            <a:ext cx="8534400" cy="3447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07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Future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dirty="0" smtClean="0">
                <a:solidFill>
                  <a:schemeClr val="bg1"/>
                </a:solidFill>
              </a:rPr>
              <a:t>Root word</a:t>
            </a:r>
          </a:p>
          <a:p>
            <a:r>
              <a:rPr lang="bn-BD" smtClean="0">
                <a:solidFill>
                  <a:schemeClr val="bg1"/>
                </a:solidFill>
              </a:rPr>
              <a:t>I</a:t>
            </a:r>
            <a:r>
              <a:rPr lang="en-US" smtClean="0">
                <a:solidFill>
                  <a:schemeClr val="bg1"/>
                </a:solidFill>
              </a:rPr>
              <a:t>ncrease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the weight of the n-grams of the most popular and the recently visited documents</a:t>
            </a:r>
          </a:p>
        </p:txBody>
      </p:sp>
    </p:spTree>
    <p:extLst>
      <p:ext uri="{BB962C8B-B14F-4D97-AF65-F5344CB8AC3E}">
        <p14:creationId xmlns:p14="http://schemas.microsoft.com/office/powerpoint/2010/main" val="15530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/>
            </a:r>
            <a:br>
              <a:rPr lang="bn-BD" dirty="0" smtClean="0"/>
            </a:br>
            <a:r>
              <a:rPr lang="bn-BD" dirty="0" smtClean="0"/>
              <a:t/>
            </a:r>
            <a:br>
              <a:rPr lang="bn-BD" dirty="0" smtClean="0"/>
            </a:br>
            <a:r>
              <a:rPr lang="bn-BD" dirty="0"/>
              <a:t> </a:t>
            </a:r>
            <a:r>
              <a:rPr lang="bn-BD" dirty="0" smtClean="0"/>
              <a:t>Final result</a:t>
            </a:r>
            <a:br>
              <a:rPr lang="bn-BD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bn-BD" dirty="0" smtClean="0">
                  <a:solidFill>
                    <a:schemeClr val="bg1"/>
                  </a:solidFill>
                </a:endParaRPr>
              </a:p>
              <a:p>
                <a:r>
                  <a:rPr lang="bn-BD" dirty="0" smtClean="0">
                    <a:solidFill>
                      <a:schemeClr val="bg1"/>
                    </a:solidFill>
                  </a:rPr>
                  <a:t>The size and quality of the source are diferent.</a:t>
                </a:r>
              </a:p>
              <a:p>
                <a:r>
                  <a:rPr lang="bn-BD" dirty="0" smtClean="0">
                    <a:solidFill>
                      <a:schemeClr val="bg1"/>
                    </a:solidFill>
                  </a:rPr>
                  <a:t>The data are different</a:t>
                </a:r>
              </a:p>
              <a:p>
                <a:pPr lvl="0"/>
                <a:r>
                  <a:rPr lang="en-US" dirty="0" smtClean="0">
                    <a:solidFill>
                      <a:schemeClr val="bg1"/>
                    </a:solidFill>
                  </a:rPr>
                  <a:t>For Each Auto </a:t>
                </a:r>
                <a:r>
                  <a:rPr lang="en-US" dirty="0" err="1">
                    <a:solidFill>
                      <a:schemeClr val="bg1"/>
                    </a:solidFill>
                  </a:rPr>
                  <a:t>Completition</a:t>
                </a:r>
                <a:r>
                  <a:rPr lang="en-US" dirty="0">
                    <a:solidFill>
                      <a:schemeClr val="bg1"/>
                    </a:solidFill>
                  </a:rPr>
                  <a:t> provided by the Compressed </a:t>
                </a:r>
                <a:r>
                  <a:rPr lang="en-US" dirty="0" err="1">
                    <a:solidFill>
                      <a:schemeClr val="bg1"/>
                    </a:solidFill>
                  </a:rPr>
                  <a:t>Trie</a:t>
                </a:r>
                <a:r>
                  <a:rPr lang="en-US" dirty="0">
                    <a:solidFill>
                      <a:schemeClr val="bg1"/>
                    </a:solidFill>
                  </a:rPr>
                  <a:t>, its weight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</a:rPr>
                      <m:t>𝑤</m:t>
                    </m:r>
                    <m:r>
                      <a:rPr lang="en-US" b="0" i="1">
                        <a:solidFill>
                          <a:schemeClr val="bg1"/>
                        </a:solidFill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to be divided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bg1"/>
                                </a:solidFill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bg1"/>
                                </a:solidFill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(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𝑡𝑜𝑡𝑎𝑙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𝑛𝑢𝑚𝑏𝑒𝑟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𝑜𝑓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𝑛𝑜𝑑𝑒𝑠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𝑖𝑛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𝑐𝑜𝑚𝑝𝑟𝑒𝑠𝑠𝑒𝑑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𝑡𝑟𝑖𝑒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i.e</a:t>
                </a:r>
                <a:r>
                  <a:rPr lang="en-US" dirty="0">
                    <a:solidFill>
                      <a:schemeClr val="bg1"/>
                    </a:solidFill>
                  </a:rPr>
                  <a:t> the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</a:rPr>
                      <m:t>𝑎𝑐𝑡𝑢𝑎𝑙</m:t>
                    </m:r>
                    <m:r>
                      <a:rPr lang="en-US" b="0" i="1">
                        <a:solidFill>
                          <a:schemeClr val="bg1"/>
                        </a:solidFill>
                      </a:rPr>
                      <m:t> </m:t>
                    </m:r>
                    <m:r>
                      <a:rPr lang="en-US" b="0" i="1">
                        <a:solidFill>
                          <a:schemeClr val="bg1"/>
                        </a:solidFill>
                      </a:rPr>
                      <m:t>𝑤𝑒𝑖𝑔h𝑡</m:t>
                    </m:r>
                    <m:r>
                      <a:rPr lang="en-US" b="0" i="1">
                        <a:solidFill>
                          <a:schemeClr val="bg1"/>
                        </a:solidFill>
                      </a:rPr>
                      <m:t> </m:t>
                    </m:r>
                    <m:r>
                      <a:rPr lang="en-US" b="0" i="1">
                        <a:solidFill>
                          <a:schemeClr val="bg1"/>
                        </a:solidFill>
                      </a:rPr>
                      <m:t>𝑥</m:t>
                    </m:r>
                    <m:r>
                      <a:rPr lang="en-US" b="0" i="1">
                        <a:solidFill>
                          <a:schemeClr val="bg1"/>
                        </a:solidFill>
                      </a:rPr>
                      <m:t>1=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𝑤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solidFill>
                                      <a:schemeClr val="bg1"/>
                                    </a:solidFill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chemeClr val="bg1"/>
                                    </a:solidFill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>
                                <a:solidFill>
                                  <a:schemeClr val="bg1"/>
                                </a:solidFill>
                              </a:rPr>
                              <m:t>(</m:t>
                            </m:r>
                            <m:r>
                              <a:rPr lang="en-US" b="0" i="1">
                                <a:solidFill>
                                  <a:schemeClr val="bg1"/>
                                </a:solidFill>
                              </a:rPr>
                              <m:t>𝑁</m:t>
                            </m:r>
                            <m:r>
                              <a:rPr lang="en-US" b="0" i="1">
                                <a:solidFill>
                                  <a:schemeClr val="bg1"/>
                                </a:solidFill>
                              </a:rPr>
                              <m:t>1)</m:t>
                            </m:r>
                          </m:e>
                        </m:func>
                      </m:den>
                    </m:f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For Each Suggestion provided by the Suffix Automata, its weight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</a:rPr>
                      <m:t>𝑤</m:t>
                    </m:r>
                    <m:r>
                      <a:rPr lang="en-US" b="0" i="1">
                        <a:solidFill>
                          <a:schemeClr val="bg1"/>
                        </a:solidFill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has to be divided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bg1"/>
                                </a:solidFill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bg1"/>
                                </a:solidFill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(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𝑡𝑜𝑡𝑎𝑙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𝑛𝑢𝑚𝑏𝑒𝑟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𝑜𝑓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𝑛𝑜𝑑𝑒𝑠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𝑖𝑛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𝑠𝑢𝑓𝑓𝑖𝑥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𝑎𝑢𝑡𝑜𝑚𝑎𝑡𝑎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i.e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</a:rPr>
                      <m:t>𝑎𝑐𝑡𝑢𝑎𝑙</m:t>
                    </m:r>
                    <m:r>
                      <a:rPr lang="en-US" b="0" i="1">
                        <a:solidFill>
                          <a:schemeClr val="bg1"/>
                        </a:solidFill>
                      </a:rPr>
                      <m:t> </m:t>
                    </m:r>
                    <m:r>
                      <a:rPr lang="en-US" b="0" i="1">
                        <a:solidFill>
                          <a:schemeClr val="bg1"/>
                        </a:solidFill>
                      </a:rPr>
                      <m:t>𝑤𝑒𝑖𝑔h𝑡</m:t>
                    </m:r>
                    <m:r>
                      <a:rPr lang="en-US" b="0" i="1">
                        <a:solidFill>
                          <a:schemeClr val="bg1"/>
                        </a:solidFill>
                      </a:rPr>
                      <m:t> </m:t>
                    </m:r>
                    <m:r>
                      <a:rPr lang="en-US" b="0" i="1">
                        <a:solidFill>
                          <a:schemeClr val="bg1"/>
                        </a:solidFill>
                      </a:rPr>
                      <m:t>𝑥</m:t>
                    </m:r>
                    <m:r>
                      <a:rPr lang="en-US" b="0" i="1">
                        <a:solidFill>
                          <a:schemeClr val="bg1"/>
                        </a:solidFill>
                      </a:rPr>
                      <m:t>2=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𝑤</m:t>
                        </m:r>
                        <m:r>
                          <a:rPr lang="en-US" b="0" i="1">
                            <a:solidFill>
                              <a:schemeClr val="bg1"/>
                            </a:solidFill>
                          </a:rPr>
                          <m:t>2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solidFill>
                                      <a:schemeClr val="bg1"/>
                                    </a:solidFill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chemeClr val="bg1"/>
                                    </a:solidFill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>
                                <a:solidFill>
                                  <a:schemeClr val="bg1"/>
                                </a:solidFill>
                              </a:rPr>
                              <m:t>(</m:t>
                            </m:r>
                            <m:r>
                              <a:rPr lang="en-US" b="0" i="1">
                                <a:solidFill>
                                  <a:schemeClr val="bg1"/>
                                </a:solidFill>
                              </a:rPr>
                              <m:t>𝑁</m:t>
                            </m:r>
                            <m:r>
                              <a:rPr lang="en-US" b="0" i="1">
                                <a:solidFill>
                                  <a:schemeClr val="bg1"/>
                                </a:solidFill>
                              </a:rPr>
                              <m:t>2)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 t="-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5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98347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86155"/>
            <a:ext cx="8534400" cy="4865726"/>
          </a:xfrm>
        </p:spPr>
        <p:txBody>
          <a:bodyPr/>
          <a:lstStyle/>
          <a:p>
            <a:r>
              <a:rPr lang="bn-BD" dirty="0" smtClean="0">
                <a:solidFill>
                  <a:schemeClr val="bg1"/>
                </a:solidFill>
              </a:rPr>
              <a:t>Huge Data over internet</a:t>
            </a:r>
          </a:p>
          <a:p>
            <a:r>
              <a:rPr lang="bn-BD" dirty="0" smtClean="0">
                <a:solidFill>
                  <a:schemeClr val="bg1"/>
                </a:solidFill>
              </a:rPr>
              <a:t>Need to include them in query suggestions</a:t>
            </a:r>
          </a:p>
          <a:p>
            <a:r>
              <a:rPr lang="bn-BD" dirty="0" smtClean="0">
                <a:solidFill>
                  <a:schemeClr val="bg1"/>
                </a:solidFill>
              </a:rPr>
              <a:t>n^2/2  different n-grams</a:t>
            </a:r>
          </a:p>
          <a:p>
            <a:r>
              <a:rPr lang="bn-BD" dirty="0" smtClean="0">
                <a:solidFill>
                  <a:schemeClr val="bg1"/>
                </a:solidFill>
              </a:rPr>
              <a:t>Need a eifficient n-gram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Suffix </a:t>
            </a:r>
            <a:r>
              <a:rPr lang="en-US" b="1" dirty="0" smtClean="0"/>
              <a:t>Automata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n-BD" dirty="0" smtClean="0">
              <a:solidFill>
                <a:schemeClr val="bg1"/>
              </a:solidFill>
            </a:endParaRPr>
          </a:p>
          <a:p>
            <a:r>
              <a:rPr lang="bn-BD" dirty="0" smtClean="0">
                <a:solidFill>
                  <a:schemeClr val="bg1"/>
                </a:solidFill>
              </a:rPr>
              <a:t>Recent and Popular algorithm</a:t>
            </a:r>
          </a:p>
          <a:p>
            <a:r>
              <a:rPr lang="bn-BD" dirty="0" smtClean="0">
                <a:solidFill>
                  <a:schemeClr val="bg1"/>
                </a:solidFill>
              </a:rPr>
              <a:t>Makes a DAG from a string</a:t>
            </a:r>
          </a:p>
          <a:p>
            <a:pPr marL="0" indent="0">
              <a:buNone/>
            </a:pPr>
            <a:endParaRPr lang="bn-BD" dirty="0" smtClean="0">
              <a:solidFill>
                <a:schemeClr val="bg1"/>
              </a:solidFill>
            </a:endParaRPr>
          </a:p>
          <a:p>
            <a:endParaRPr lang="bn-BD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234462"/>
            <a:ext cx="6307015" cy="6307015"/>
          </a:xfrm>
        </p:spPr>
      </p:pic>
    </p:spTree>
    <p:extLst>
      <p:ext uri="{BB962C8B-B14F-4D97-AF65-F5344CB8AC3E}">
        <p14:creationId xmlns:p14="http://schemas.microsoft.com/office/powerpoint/2010/main" val="10572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bn-BD" dirty="0" smtClean="0"/>
              <a:t> this algorithm?</a:t>
            </a:r>
            <a:br>
              <a:rPr lang="bn-BD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dirty="0">
                <a:solidFill>
                  <a:schemeClr val="bg1"/>
                </a:solidFill>
              </a:rPr>
              <a:t>Words Can be identified as integers.</a:t>
            </a:r>
          </a:p>
          <a:p>
            <a:r>
              <a:rPr lang="bn-BD" dirty="0">
                <a:solidFill>
                  <a:schemeClr val="bg1"/>
                </a:solidFill>
              </a:rPr>
              <a:t>Automata for several array of integers.</a:t>
            </a:r>
            <a:endParaRPr lang="bn-BD" dirty="0" smtClean="0">
              <a:solidFill>
                <a:schemeClr val="bg1"/>
              </a:solidFill>
            </a:endParaRPr>
          </a:p>
          <a:p>
            <a:r>
              <a:rPr lang="bn-BD" dirty="0" smtClean="0">
                <a:solidFill>
                  <a:schemeClr val="bg1"/>
                </a:solidFill>
              </a:rPr>
              <a:t>Time and memory complexity of preprocess O(n)</a:t>
            </a:r>
          </a:p>
          <a:p>
            <a:r>
              <a:rPr lang="bn-BD" dirty="0" smtClean="0">
                <a:solidFill>
                  <a:schemeClr val="bg1"/>
                </a:solidFill>
              </a:rPr>
              <a:t>Getting the frequeny of an n-gram quite easily in runtime O(1)</a:t>
            </a:r>
          </a:p>
          <a:p>
            <a:endParaRPr lang="bn-BD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1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Preprocess and storage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26122"/>
            <a:ext cx="7475050" cy="3761210"/>
          </a:xfrm>
        </p:spPr>
      </p:pic>
    </p:spTree>
    <p:extLst>
      <p:ext uri="{BB962C8B-B14F-4D97-AF65-F5344CB8AC3E}">
        <p14:creationId xmlns:p14="http://schemas.microsoft.com/office/powerpoint/2010/main" val="26203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Making candidate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dirty="0" smtClean="0">
                <a:solidFill>
                  <a:schemeClr val="bg1"/>
                </a:solidFill>
              </a:rPr>
              <a:t>RDSN (Retrieval of direct suggestion from a Node method)</a:t>
            </a:r>
          </a:p>
          <a:p>
            <a:r>
              <a:rPr lang="en-US" dirty="0">
                <a:solidFill>
                  <a:schemeClr val="bg1"/>
                </a:solidFill>
              </a:rPr>
              <a:t>Number of extra words in an RDSN candidate = (number of words in this RDSN candidate-1)/</a:t>
            </a:r>
            <a:r>
              <a:rPr lang="en-US" dirty="0" smtClean="0">
                <a:solidFill>
                  <a:schemeClr val="bg1"/>
                </a:solidFill>
              </a:rPr>
              <a:t>3+1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Number of words in an RDSN candidate is= (number of words in Q-1) to (number of words in Q+3</a:t>
            </a:r>
            <a:r>
              <a:rPr lang="en-US" dirty="0" smtClean="0">
                <a:solidFill>
                  <a:schemeClr val="bg1"/>
                </a:solidFill>
              </a:rPr>
              <a:t>)  </a:t>
            </a:r>
            <a:endParaRPr lang="bn-BD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36308"/>
            <a:ext cx="8534400" cy="1516184"/>
          </a:xfrm>
        </p:spPr>
        <p:txBody>
          <a:bodyPr/>
          <a:lstStyle/>
          <a:p>
            <a:r>
              <a:rPr lang="bn-BD" dirty="0" smtClean="0"/>
              <a:t/>
            </a:r>
            <a:br>
              <a:rPr lang="bn-BD" dirty="0" smtClean="0"/>
            </a:br>
            <a:r>
              <a:rPr lang="en-US" dirty="0" smtClean="0"/>
              <a:t>R</a:t>
            </a:r>
            <a:r>
              <a:rPr lang="bn-BD" dirty="0" smtClean="0"/>
              <a:t>dsn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512348"/>
            <a:ext cx="8534400" cy="5482052"/>
          </a:xfrm>
        </p:spPr>
      </p:pic>
    </p:spTree>
    <p:extLst>
      <p:ext uri="{BB962C8B-B14F-4D97-AF65-F5344CB8AC3E}">
        <p14:creationId xmlns:p14="http://schemas.microsoft.com/office/powerpoint/2010/main" val="22251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</TotalTime>
  <Words>324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Century Gothic</vt:lpstr>
      <vt:lpstr>Vrinda</vt:lpstr>
      <vt:lpstr>Wingdings 3</vt:lpstr>
      <vt:lpstr>Slice</vt:lpstr>
      <vt:lpstr>Document Based Query Suggestion and Auto Completion </vt:lpstr>
      <vt:lpstr>PowerPoint Presentation</vt:lpstr>
      <vt:lpstr>Suffix Automata </vt:lpstr>
      <vt:lpstr>PowerPoint Presentation</vt:lpstr>
      <vt:lpstr>Why this algorithm? </vt:lpstr>
      <vt:lpstr>PowerPoint Presentation</vt:lpstr>
      <vt:lpstr>Preprocess and storage</vt:lpstr>
      <vt:lpstr>Making candidate suggestions</vt:lpstr>
      <vt:lpstr> Rdsn METHOD</vt:lpstr>
      <vt:lpstr>PowerPoint Presentation</vt:lpstr>
      <vt:lpstr> Sorting suggestions </vt:lpstr>
      <vt:lpstr>Exact Prefix match</vt:lpstr>
      <vt:lpstr>Parital Prefix and serial match</vt:lpstr>
      <vt:lpstr>Good WMR and CMR values of a CQ</vt:lpstr>
      <vt:lpstr>Grammar check </vt:lpstr>
      <vt:lpstr>PowerPoint Presentation</vt:lpstr>
      <vt:lpstr>  Performance Anaylsis </vt:lpstr>
      <vt:lpstr>Future work </vt:lpstr>
      <vt:lpstr>   Final result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Based Query Suggestion and AutoCompletion </dc:title>
  <dc:creator>Attoprottoyee notsix</dc:creator>
  <cp:lastModifiedBy>Attoprottoyee notsix</cp:lastModifiedBy>
  <cp:revision>22</cp:revision>
  <dcterms:created xsi:type="dcterms:W3CDTF">2014-05-04T23:32:56Z</dcterms:created>
  <dcterms:modified xsi:type="dcterms:W3CDTF">2014-05-05T01:54:41Z</dcterms:modified>
</cp:coreProperties>
</file>