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Bangla Search Suggestion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3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Bangla Search 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Suggestion, Query Auto Completion and Auto Correction missing in the only Bangla Search Engine, </a:t>
            </a:r>
            <a:r>
              <a:rPr lang="en-US" dirty="0" err="1" smtClean="0"/>
              <a:t>Pipilika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Relatively new even in Giant search engines like Google and Bing.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Bangla Search 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2296841"/>
          </a:xfrm>
        </p:spPr>
        <p:txBody>
          <a:bodyPr>
            <a:normAutofit/>
          </a:bodyPr>
          <a:lstStyle/>
          <a:p>
            <a:r>
              <a:rPr lang="en-US" dirty="0" smtClean="0"/>
              <a:t>Whole System is segmented into three parts.</a:t>
            </a:r>
          </a:p>
          <a:p>
            <a:pPr lvl="1"/>
            <a:r>
              <a:rPr lang="en-US" dirty="0" smtClean="0"/>
              <a:t>Query Auto Correction</a:t>
            </a:r>
          </a:p>
          <a:p>
            <a:pPr lvl="1"/>
            <a:r>
              <a:rPr lang="en-US" dirty="0" smtClean="0"/>
              <a:t>Query Auto Completion</a:t>
            </a:r>
          </a:p>
          <a:p>
            <a:pPr lvl="1"/>
            <a:r>
              <a:rPr lang="en-US" dirty="0" smtClean="0"/>
              <a:t>Query Suggestion</a:t>
            </a:r>
          </a:p>
          <a:p>
            <a:pPr marL="349250"/>
            <a:r>
              <a:rPr lang="en-US" dirty="0" smtClean="0"/>
              <a:t>How the System Functions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1014" y="5703240"/>
            <a:ext cx="17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Correction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23" idx="1"/>
          </p:cNvCxnSpPr>
          <p:nvPr/>
        </p:nvCxnSpPr>
        <p:spPr>
          <a:xfrm>
            <a:off x="3297100" y="5887906"/>
            <a:ext cx="8595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56655" y="5262022"/>
            <a:ext cx="207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Completion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56655" y="5703240"/>
            <a:ext cx="207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Suggestion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54965" y="5262022"/>
            <a:ext cx="164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Query Log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3"/>
            <a:endCxn id="22" idx="1"/>
          </p:cNvCxnSpPr>
          <p:nvPr/>
        </p:nvCxnSpPr>
        <p:spPr>
          <a:xfrm>
            <a:off x="3297100" y="5446688"/>
            <a:ext cx="8595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0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Auto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No Available Bangla Dictionary</a:t>
            </a:r>
          </a:p>
          <a:p>
            <a:pPr lvl="1"/>
            <a:r>
              <a:rPr lang="en-US" dirty="0" smtClean="0"/>
              <a:t>Large Dictionary, Large Time Complexity</a:t>
            </a:r>
          </a:p>
          <a:p>
            <a:pPr lvl="1"/>
            <a:r>
              <a:rPr lang="en-US" dirty="0" smtClean="0"/>
              <a:t>Suggesting Correct Word in place of a Wrong Word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4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Auto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BK-Tree or Burkhard-Keller Tree</a:t>
            </a:r>
          </a:p>
          <a:p>
            <a:r>
              <a:rPr lang="en-US" dirty="0" smtClean="0"/>
              <a:t>Uses only words as nodes</a:t>
            </a:r>
          </a:p>
          <a:p>
            <a:r>
              <a:rPr lang="en-US" dirty="0"/>
              <a:t>Levenshtein Distance</a:t>
            </a:r>
          </a:p>
          <a:p>
            <a:r>
              <a:rPr lang="en-US" dirty="0" smtClean="0"/>
              <a:t>Uses triangle inequality rule to search it’s node</a:t>
            </a:r>
          </a:p>
          <a:p>
            <a:r>
              <a:rPr lang="en-US" dirty="0" smtClean="0"/>
              <a:t>Max Distance: n, Word Distance: d, searches node with </a:t>
            </a:r>
            <a:r>
              <a:rPr lang="en-US" dirty="0" err="1" smtClean="0"/>
              <a:t>Distace</a:t>
            </a:r>
            <a:r>
              <a:rPr lang="en-US" dirty="0" smtClean="0"/>
              <a:t> (d-n) to (</a:t>
            </a:r>
            <a:r>
              <a:rPr lang="en-US" dirty="0" err="1" smtClean="0"/>
              <a:t>d+n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4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Auto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Root word is “cat”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Makes each node starting from the root, comparing their Levenshtein Distance</a:t>
            </a:r>
            <a:endParaRPr lang="en-US" dirty="0"/>
          </a:p>
        </p:txBody>
      </p:sp>
      <p:pic>
        <p:nvPicPr>
          <p:cNvPr id="8" name="Content Placeholder 3"/>
          <p:cNvPicPr>
            <a:picLocks noGrp="1"/>
          </p:cNvPicPr>
          <p:nvPr>
            <p:ph sz="half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86" r="-44386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88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Auto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N-Gram Model</a:t>
            </a:r>
          </a:p>
          <a:p>
            <a:r>
              <a:rPr lang="en-US" dirty="0" smtClean="0"/>
              <a:t>Probabilistic Language Model for predicting the next item in a sequence.</a:t>
            </a:r>
          </a:p>
          <a:p>
            <a:r>
              <a:rPr lang="en-US" dirty="0" smtClean="0"/>
              <a:t>Used in Auto Correction to guess the correct word more accurately.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2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Levenshtein Automata to determine Distance.</a:t>
            </a:r>
          </a:p>
          <a:p>
            <a:r>
              <a:rPr lang="en-US" dirty="0" smtClean="0"/>
              <a:t>N-Gram Model in Reverse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6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183</TotalTime>
  <Words>213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Bangla Search Suggestion</vt:lpstr>
      <vt:lpstr>Bangla Search Suggestion</vt:lpstr>
      <vt:lpstr>Bangla Search Suggestion</vt:lpstr>
      <vt:lpstr>Query Auto Correction</vt:lpstr>
      <vt:lpstr>Query Auto Correction</vt:lpstr>
      <vt:lpstr>Query Auto Correction</vt:lpstr>
      <vt:lpstr>Query Auto Correction</vt:lpstr>
      <vt:lpstr>Future Plans</vt:lpstr>
    </vt:vector>
  </TitlesOfParts>
  <Company>SUST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Search Suggestion</dc:title>
  <dc:creator>Nafis Ahmed</dc:creator>
  <cp:lastModifiedBy>Nafis Ahmed</cp:lastModifiedBy>
  <cp:revision>9</cp:revision>
  <dcterms:created xsi:type="dcterms:W3CDTF">2014-05-04T23:17:12Z</dcterms:created>
  <dcterms:modified xsi:type="dcterms:W3CDTF">2014-05-05T02:21:00Z</dcterms:modified>
</cp:coreProperties>
</file>