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3" r:id="rId3"/>
    <p:sldId id="264" r:id="rId4"/>
    <p:sldId id="27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3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05-May-14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Completion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8248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0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33" y="2381250"/>
            <a:ext cx="6433608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Memory Usage : For each unique query string there are atmost 2 nodes needed ( Worst Case )</a:t>
            </a:r>
          </a:p>
          <a:p>
            <a:r>
              <a:rPr lang="en-US" sz="2400" dirty="0" smtClean="0"/>
              <a:t>Complexity Analysis : For each user’s query the only time spent is scanning that string and rest of the process has constant time complexity O(1)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0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Personalized Query Auto Completion</a:t>
            </a:r>
          </a:p>
          <a:p>
            <a:r>
              <a:rPr lang="en-US" sz="2400" dirty="0" smtClean="0"/>
              <a:t>Storing the tree in distributed system</a:t>
            </a:r>
          </a:p>
          <a:p>
            <a:r>
              <a:rPr lang="en-US" sz="2400" dirty="0" smtClean="0"/>
              <a:t>Zero query search suggestion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1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Auto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Problems</a:t>
            </a:r>
          </a:p>
          <a:p>
            <a:pPr lvl="1"/>
            <a:r>
              <a:rPr lang="en-US" dirty="0" smtClean="0"/>
              <a:t>Huge </a:t>
            </a:r>
            <a:r>
              <a:rPr lang="en-US" dirty="0"/>
              <a:t>amount of query needs to be stored and processed each </a:t>
            </a:r>
            <a:r>
              <a:rPr lang="en-US" dirty="0" smtClean="0"/>
              <a:t>day.</a:t>
            </a:r>
          </a:p>
          <a:p>
            <a:pPr lvl="1"/>
            <a:r>
              <a:rPr lang="en-US" dirty="0" smtClean="0"/>
              <a:t>Weight </a:t>
            </a:r>
            <a:r>
              <a:rPr lang="en-US" dirty="0"/>
              <a:t>of a query changes dynamically from time to time thus the ability to detect such </a:t>
            </a:r>
            <a:r>
              <a:rPr lang="en-US" dirty="0" smtClean="0"/>
              <a:t>changes.</a:t>
            </a:r>
          </a:p>
          <a:p>
            <a:pPr lvl="1"/>
            <a:r>
              <a:rPr lang="en-US" dirty="0" smtClean="0"/>
              <a:t>Auto Completion needs to be done almost instantly.</a:t>
            </a:r>
          </a:p>
          <a:p>
            <a:pPr lvl="1"/>
            <a:r>
              <a:rPr lang="en-US" dirty="0" smtClean="0"/>
              <a:t>Relevant and accurate information needs to be retrieved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 :Possible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92175" y="29224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S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Char char="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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2400" dirty="0" smtClean="0"/>
              <a:t>Same as Normal Trie</a:t>
            </a:r>
          </a:p>
          <a:p>
            <a:r>
              <a:rPr lang="en-US" sz="2400" dirty="0" smtClean="0"/>
              <a:t>Removes redundant nodes</a:t>
            </a:r>
          </a:p>
          <a:p>
            <a:r>
              <a:rPr lang="en-US" sz="2400" dirty="0" smtClean="0"/>
              <a:t>Each Node must have at least 2 child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 :Possible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5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Prefix matching is extremely fast</a:t>
            </a:r>
          </a:p>
          <a:p>
            <a:r>
              <a:rPr lang="en-US" sz="2400" dirty="0" smtClean="0"/>
              <a:t>Insert and Delete operation is fast</a:t>
            </a:r>
          </a:p>
          <a:p>
            <a:r>
              <a:rPr lang="en-US" sz="2400" dirty="0" smtClean="0"/>
              <a:t>Weighted Information Retrieval</a:t>
            </a:r>
          </a:p>
          <a:p>
            <a:r>
              <a:rPr lang="en-US" sz="2400" dirty="0" smtClean="0"/>
              <a:t>Dynamic Weight change can be tracked</a:t>
            </a:r>
            <a:endParaRPr lang="en-US" sz="24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8" y="2506134"/>
            <a:ext cx="7251172" cy="43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0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Calculation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2099733"/>
            <a:ext cx="8111066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25459"/>
              </p:ext>
            </p:extLst>
          </p:nvPr>
        </p:nvGraphicFramePr>
        <p:xfrm>
          <a:off x="739775" y="2988855"/>
          <a:ext cx="7776428" cy="282509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6329765"/>
                <a:gridCol w="1446663"/>
              </a:tblGrid>
              <a:tr h="282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Query Sentence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Weight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কিভাবে_ইন্টারনেট_হ্যাক_করা_যায়_ফ্রী_চালানোর_জন্য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৫৫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কিভাবে_ইন্টারনেট_এর_গতি_বাড়াবো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কিভাবে_ইন্টারনেটের_মাধ্যমে_আয়_করব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কিভাবে_ইন্টারনেটের_গতি_বাড়ান_যায়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আমি_বাংলায়_গান_গাই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৫০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আমি_বাংলায়_গান_গাই_গান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৩০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আমি_বাংলায়_গান_গাই_সঙ্গীত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১৫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আমি_বাংলায়_কথা_বলি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১০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  <a:tr h="2825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আমি_বাংলায়_চিঠি_লিখি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bn-IN" sz="1600" dirty="0">
                          <a:effectLst/>
                        </a:rPr>
                        <a:t>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3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Trie: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3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149</TotalTime>
  <Words>217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Vrinda</vt:lpstr>
      <vt:lpstr>Wingdings</vt:lpstr>
      <vt:lpstr>Genesis</vt:lpstr>
      <vt:lpstr>Query Auto Completion</vt:lpstr>
      <vt:lpstr>Query Auto Completion</vt:lpstr>
      <vt:lpstr>Compressed Trie :Possible Solution</vt:lpstr>
      <vt:lpstr>Compressed Trie :Possible Solution</vt:lpstr>
      <vt:lpstr>Compressed Trie: Properties</vt:lpstr>
      <vt:lpstr>Structure of a Node</vt:lpstr>
      <vt:lpstr>Weight Calculation of a Node</vt:lpstr>
      <vt:lpstr>Compressed Trie: Example</vt:lpstr>
      <vt:lpstr>Compressed Trie: Example</vt:lpstr>
      <vt:lpstr>Compressed Trie: Properties</vt:lpstr>
      <vt:lpstr>Compressed Trie: Results</vt:lpstr>
      <vt:lpstr>Compressed Trie: Performance</vt:lpstr>
      <vt:lpstr>Compressed Trie: Future Work</vt:lpstr>
    </vt:vector>
  </TitlesOfParts>
  <Company>SUST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Search Suggestion</dc:title>
  <dc:creator>Nafis Ahmed</dc:creator>
  <cp:lastModifiedBy>Imtiaz Shakil Siddique</cp:lastModifiedBy>
  <cp:revision>19</cp:revision>
  <dcterms:created xsi:type="dcterms:W3CDTF">2014-05-04T23:17:12Z</dcterms:created>
  <dcterms:modified xsi:type="dcterms:W3CDTF">2014-05-05T05:47:14Z</dcterms:modified>
</cp:coreProperties>
</file>