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Raleway" panose="020B0604020202020204" pitchFamily="2" charset="0"/>
      <p:regular r:id="rId19"/>
      <p:bold r:id="rId20"/>
      <p:italic r:id="rId21"/>
      <p:boldItalic r:id="rId22"/>
    </p:embeddedFont>
    <p:embeddedFont>
      <p:font typeface="Roboto Mono" panose="020B0604020202020204" charset="0"/>
      <p:regular r:id="rId23"/>
      <p:bold r:id="rId24"/>
      <p:italic r:id="rId25"/>
      <p:boldItalic r:id="rId26"/>
    </p:embeddedFont>
    <p:embeddedFont>
      <p:font typeface="Source Sans Pro" panose="020B050303040302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b05bf664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b05bf664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b05bf664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b05bf664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b05bf664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b05bf664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b05bf664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b05bf664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b05bf664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b05bf664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b05bf664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b05bf664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b05bf664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b05bf664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544c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544c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544c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544c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544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544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544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544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b05bf664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b05bf664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b05bf664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b05bf664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b05bf664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b05bf664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b05bf664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b05bf664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Management System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Developed By Group No : 01</a:t>
            </a:r>
            <a:endParaRPr sz="2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839575" y="2599075"/>
            <a:ext cx="8077800" cy="22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Semester: Fall 24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Course Title: Software Development Capstone Project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Course Code: SE133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Batch:41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Section:E1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650" y="156573"/>
            <a:ext cx="1532725" cy="15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817525" y="5025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Stock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5817525" y="1548675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Admin can check :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Dish name,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Food code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Price 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Remaining Stock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00" y="1167875"/>
            <a:ext cx="5338000" cy="26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Order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71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Admin enters the customer’s </a:t>
            </a:r>
            <a:r>
              <a:rPr lang="en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order </a:t>
            </a:r>
            <a:r>
              <a:rPr lang="en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 first It will ask for food code,Quantity,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Confirms the order.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50" y="276125"/>
            <a:ext cx="432435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3106325"/>
            <a:ext cx="426720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Process Order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311300"/>
            <a:ext cx="3303000" cy="32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admin can add multiple orders (dishes) by choosing  1(yes) and 0(no)</a:t>
            </a: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system will ask for a discount if requested and calculates the final price.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425" y="232950"/>
            <a:ext cx="4704275" cy="28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0738" y="3362625"/>
            <a:ext cx="48196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Bill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system generates a bill in .txt file for invoice of order</a:t>
            </a: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bill includes details such as dish name, quantity, total price, and total cost of the order.</a:t>
            </a: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r="18513"/>
          <a:stretch/>
        </p:blipFill>
        <p:spPr>
          <a:xfrm>
            <a:off x="4056325" y="178900"/>
            <a:ext cx="4843249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000" y="1389600"/>
            <a:ext cx="3902000" cy="36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5472875" y="3788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sales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5543575" y="1336575"/>
            <a:ext cx="2808000" cy="31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system tracks sales and shows the total sales for each day.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admin can view sales with the date, dish name, quantity sold, price, and total price.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system generates a report showing total sales for all dishes sold across multiple days.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50" y="87150"/>
            <a:ext cx="453390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Logout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Exits the admin menu and logs out from the system.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850" y="788675"/>
            <a:ext cx="49911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00"/>
              <a:t>Thank you</a:t>
            </a:r>
            <a:endParaRPr sz="10900"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you time and Attention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887575" y="136932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Group-1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Members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185700" y="1034700"/>
            <a:ext cx="5603100" cy="4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>
                <a:solidFill>
                  <a:schemeClr val="dk2"/>
                </a:solidFill>
              </a:rPr>
              <a:t> Imtiaz Ibna Kamal (232-35-680)</a:t>
            </a: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>
                <a:solidFill>
                  <a:schemeClr val="dk2"/>
                </a:solidFill>
              </a:rPr>
              <a:t> Jubaidul Islam Rimon ( 232-35-154)</a:t>
            </a: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>
                <a:solidFill>
                  <a:schemeClr val="dk2"/>
                </a:solidFill>
              </a:rPr>
              <a:t> Salim Sadman  (232-35-129)</a:t>
            </a: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>
                <a:solidFill>
                  <a:schemeClr val="dk2"/>
                </a:solidFill>
              </a:rPr>
              <a:t> Akash Roy   (232-35-141)</a:t>
            </a:r>
            <a:endParaRPr sz="2000">
              <a:solidFill>
                <a:schemeClr val="dk2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rabicPeriod"/>
            </a:pPr>
            <a:r>
              <a:rPr lang="en" sz="2000">
                <a:solidFill>
                  <a:schemeClr val="dk2"/>
                </a:solidFill>
              </a:rPr>
              <a:t> Sabbir Alam Alif  (232-35-160)  </a:t>
            </a:r>
            <a:r>
              <a:rPr lang="en" sz="1900">
                <a:solidFill>
                  <a:schemeClr val="dk2"/>
                </a:solidFill>
              </a:rPr>
              <a:t> 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650" y="114863"/>
            <a:ext cx="1790225" cy="17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 idx="4294967295"/>
          </p:nvPr>
        </p:nvSpPr>
        <p:spPr>
          <a:xfrm>
            <a:off x="238975" y="4767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to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1363375" y="2050850"/>
            <a:ext cx="5998800" cy="19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/>
              <a:t>Course Teacher: Most. Munira Tabassum</a:t>
            </a:r>
            <a:endParaRPr sz="23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300" b="1">
              <a:solidFill>
                <a:srgbClr val="37474F"/>
              </a:solidFill>
              <a:highlight>
                <a:srgbClr val="E4E4E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 b="1"/>
              <a:t>Lecturer</a:t>
            </a:r>
            <a:endParaRPr sz="1500" b="1"/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 b="1"/>
              <a:t>Department of Software Engineering</a:t>
            </a:r>
            <a:endParaRPr sz="1500" b="1"/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 b="1"/>
              <a:t>Faculty of Science &amp; Information Technology</a:t>
            </a:r>
            <a:endParaRPr sz="1500" b="1"/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 b="1"/>
              <a:t>Daffodil International University</a:t>
            </a:r>
            <a:endParaRPr sz="1500" b="1"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700" y="147738"/>
            <a:ext cx="1790225" cy="17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205650" y="2417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Daffodil Green Garden Restaurant Management System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designed to make the restaurant’s daily operations more efficient by keeping track of inventory, sales, and order processing.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primary goal of this system is to allow restaurant administrators to perform the following tasks:</a:t>
            </a: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AutoNum type="arabicPeriod"/>
            </a:pPr>
            <a:r>
              <a:rPr lang="en" sz="17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Login  into the system.</a:t>
            </a:r>
            <a:endParaRPr sz="17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AutoNum type="arabicPeriod"/>
            </a:pPr>
            <a:r>
              <a:rPr lang="en" sz="17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Manage inventory by adding, updating, and deleting dishes.</a:t>
            </a:r>
            <a:endParaRPr sz="17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AutoNum type="arabicPeriod"/>
            </a:pPr>
            <a:r>
              <a:rPr lang="en" sz="17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Process customer orders and generate bills.</a:t>
            </a:r>
            <a:endParaRPr sz="17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AutoNum type="arabicPeriod"/>
            </a:pPr>
            <a:r>
              <a:rPr lang="en" sz="17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View total sales reports.</a:t>
            </a:r>
            <a:endParaRPr sz="17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540400"/>
            <a:ext cx="2808000" cy="4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Login System</a:t>
            </a:r>
            <a:endParaRPr sz="300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49850" y="867400"/>
            <a:ext cx="3727200" cy="3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0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The system will ask for the administrator’s email and password.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The inputted email and password will be compared against the predefined values (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admin.com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admin123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Upon successful login, the system will proceed to the admin menu. 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the password/user are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incorrect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the system will display an error message and prompt the user to try again.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425" y="170075"/>
            <a:ext cx="4144950" cy="1654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413" y="1865525"/>
            <a:ext cx="4144975" cy="15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5225" y="3471175"/>
            <a:ext cx="4121151" cy="1560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Menu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</a:endParaRPr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Add, Update, Delete Dish</a:t>
            </a:r>
            <a:endParaRPr sz="1900">
              <a:solidFill>
                <a:schemeClr val="dk2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View Stock</a:t>
            </a:r>
            <a:endParaRPr sz="1900">
              <a:solidFill>
                <a:schemeClr val="dk2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Process Order</a:t>
            </a:r>
            <a:endParaRPr sz="1900">
              <a:solidFill>
                <a:schemeClr val="dk2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View Total Sales</a:t>
            </a:r>
            <a:endParaRPr sz="1900">
              <a:solidFill>
                <a:schemeClr val="dk2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Logout</a:t>
            </a:r>
            <a:endParaRPr sz="19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chemeClr val="dk2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375" y="1079500"/>
            <a:ext cx="4196925" cy="26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Dish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admin can add a new dish by entering its </a:t>
            </a:r>
            <a:r>
              <a:rPr lang="en" sz="17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7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food code</a:t>
            </a:r>
            <a:r>
              <a:rPr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7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r>
              <a:rPr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7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stock quantity</a:t>
            </a:r>
            <a:r>
              <a:rPr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425" y="130125"/>
            <a:ext cx="5293950" cy="25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t="49163"/>
          <a:stretch/>
        </p:blipFill>
        <p:spPr>
          <a:xfrm>
            <a:off x="3411425" y="2776325"/>
            <a:ext cx="5355600" cy="20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5596600" y="4760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Update Dish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 </a:t>
            </a:r>
            <a:endParaRPr sz="3100"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5596600" y="14603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admin can update the price and stock of an existing dish.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 will ask for food code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Then new price 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Then new stock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8152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/>
          </a:blip>
          <a:srcRect t="51402" r="8617"/>
          <a:stretch/>
        </p:blipFill>
        <p:spPr>
          <a:xfrm>
            <a:off x="152400" y="2700725"/>
            <a:ext cx="45815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dish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admin can delete a dish by entering its food code. </a:t>
            </a: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dish will be removed from the inventory.</a:t>
            </a: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225" y="223100"/>
            <a:ext cx="4957700" cy="24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t="61166" r="12967"/>
          <a:stretch/>
        </p:blipFill>
        <p:spPr>
          <a:xfrm>
            <a:off x="3694225" y="2867700"/>
            <a:ext cx="48321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On-screen Show (16:9)</PresentationFormat>
  <Paragraphs>78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Roboto Mono</vt:lpstr>
      <vt:lpstr>Source Sans Pro</vt:lpstr>
      <vt:lpstr>Raleway</vt:lpstr>
      <vt:lpstr>Arial</vt:lpstr>
      <vt:lpstr>Plum</vt:lpstr>
      <vt:lpstr>Restaurant Management System</vt:lpstr>
      <vt:lpstr>Group-1 Members</vt:lpstr>
      <vt:lpstr>Presented to</vt:lpstr>
      <vt:lpstr>Introduction</vt:lpstr>
      <vt:lpstr>Login System</vt:lpstr>
      <vt:lpstr>Admin Menu</vt:lpstr>
      <vt:lpstr>Add Dish</vt:lpstr>
      <vt:lpstr>Update Dish </vt:lpstr>
      <vt:lpstr>Delete dish</vt:lpstr>
      <vt:lpstr>View Stock</vt:lpstr>
      <vt:lpstr>Process Order</vt:lpstr>
      <vt:lpstr>Process Order </vt:lpstr>
      <vt:lpstr>Generate Bill</vt:lpstr>
      <vt:lpstr>Total sales</vt:lpstr>
      <vt:lpstr>Logout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cp:lastModifiedBy>UseR</cp:lastModifiedBy>
  <cp:revision>1</cp:revision>
  <dcterms:modified xsi:type="dcterms:W3CDTF">2024-11-30T14:18:00Z</dcterms:modified>
</cp:coreProperties>
</file>