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0:22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358 461 6017,'8'-19'12175,"-32"48"-12477,4 7 301,2 1 0,2 1 0,1 0 1,2 1-1,2 0 0,1 1 1,2 0-1,2 1 0,2-1 0,1 68 1,3-104 8,-1 18 9,1-1 0,1 1 0,1 0 0,1-1 0,1 0 1,9 30-1,-3-22-34,2 0 0,1-2 0,1 1 0,1-2 0,1 0 0,33 39 0,-40-55-30,0-1 0,1 0 1,0 0-1,1-1 1,-1-1-1,2 0 0,-1 0 1,1-1-1,0 0 1,0-1-1,0 0 0,1-1 1,0-1-1,0 0 0,0-1 1,0 0-1,24 0 1,-13-3-57,0-2 1,0 0 0,0-1 0,0-2 0,0 0 0,-1-1-1,0-2 1,-1 0 0,0-2 0,-1 0 0,0-1 0,0-1-1,-1-1 1,-1-1 0,22-22 0,-18 14-35,-1 0 0,0-2 0,-2-1-1,-1 0 1,-1-2 0,-2 0 0,0-1 0,-2 0 0,-1-1 0,17-61 0,-24 58 67,-1 1-1,-2-1 1,-1 0 0,-1 0 0,-2 0 0,-6-39 0,3 50 101,-1 1 1,-1 0-1,-1 0 1,-1 0-1,-1 1 1,0 0-1,-2 0 1,0 2-1,-1-1 1,-1 1-1,-1 1 1,0 0-1,-1 1 1,-24-19-1,10 11 165,-1 2-1,-1 1 1,-1 1-1,-1 2 1,-1 1 0,0 1-1,-58-16 1,19 13-141,0 3 0,-1 3 0,0 4 1,-1 3-1,0 3 0,-121 11 0,173-8-171,21-1 101,-1 1-1,0 0 0,0 0 1,0 0-1,0 0 1,0 0-1,0 0 1,0 1-1,0 0 1,0-1-1,1 1 1,-1 0-1,-4 2 0,6-2 82,35-3-520,0-3-1,0 0 0,-1-2 1,39-14-1,-8 3-107,78-16-77,1 6 0,2 6 0,222-6 0,-130 34 496,-202-3 51,0 2 1,0 1-1,-1 2 0,57 20 1,-84-25 136,0 0 0,0 0 1,-1 0-1,0 1 0,0 0 1,0 0-1,0 1 0,0 0 0,-1 0 1,0 0-1,0 0 0,0 1 1,-1 0-1,0 0 0,0 0 0,0 1 1,-1-1-1,0 1 0,0 0 1,-1 0-1,0 0 0,0 0 0,-1 0 1,1 0-1,-1 0 0,-1 1 1,0-1-1,0 0 0,0 1 0,-1-1 1,0 0-1,0 0 0,-1 0 1,0 0-1,0 0 0,-6 12 0,-8 34 592,14-42-495,-1 1 1,-1-1-1,-7 17 0,-10 14 40,2 1 0,2 0-1,2 1 1,1 1-1,-14 89 1,25-105-124,1-1 0,2 1 0,0 0 0,6 30 0,-4-51-33,0 0-1,1 0 1,0-1 0,0 1 0,1-1-1,0 0 1,0 1 0,1-2 0,0 1-1,0-1 1,1 1 0,-1-1-1,2-1 1,-1 1 0,0-1 0,1 0-1,0-1 1,0 1 0,0-1 0,1-1-1,-1 0 1,1 0 0,12 3-1,-8-2-28,0-1 0,-1-1-1,1 0 1,0-1-1,0 0 1,0-1-1,0-1 1,0 1-1,0-2 1,0 0-1,0 0 1,-1-1-1,1 0 1,-1-1-1,19-9 1,-9 0-48,-1-2 1,0 0-1,-1 0 0,-1-2 1,-1-1-1,0 0 1,-1-1-1,-1 0 0,0-2 1,-2 1-1,-1-2 0,0 0 1,-2 0-1,0-1 0,-2 0 1,0-1-1,7-41 1,-14-8 445,-2 73-388,0 1-1,0-1 0,-1 0 1,1 1-1,0-1 0,0 1 1,0-1-1,0 1 0,1-1 1,-1 1-1,0 0 0,0-1 1,0 1-1,0 0 0,1 0 1,-1 0-1,0 0 0,0 1 1,-15 43 232,10-30-85,1-1 0,0 1 0,1 0-1,1 0 1,0 1 0,-1 20 0,4 1-120,-1-10-43,2 0 0,7 53 0,-6-71 3,0 0 1,0 0-1,1 0 0,1-1 0,0 0 0,0 1 1,0-1-1,1-1 0,0 1 0,1-1 1,-1 1-1,13 10 0,-13-13-3,0-1 0,1 1-1,-1-1 1,1 0 0,0-1-1,0 1 1,0-1 0,0 0 0,0-1-1,1 1 1,0-1 0,-1-1 0,1 1-1,0-1 1,0 0 0,0-1-1,0 1 1,-1-2 0,1 1 0,0-1-1,0 0 1,0 0 0,0 0 0,-1-1-1,1 0 1,-1-1 0,1 1-1,-1-1 1,0-1 0,0 1 0,0-1-1,-1 0 1,1 0 0,-1-1 0,0 0-1,5-5 1,5-8-252,0 1-1,-2-2 1,0 0-1,-1 0 1,-1-1-1,10-25 1,0-9-484,18-69 0,-23 57 1017,11-35-287,-21 80-159,-6 18 175,1 0 0,0 0 1,-1 0-1,1 0 0,0 0 0,1 0 0,-1 0 0,0 0 0,1 0 0,0 0 0,2-2 0,0 46 1555,-4 255-787,0-291-770,1 1 0,0-1 0,0 0 0,0 1 0,1-1 0,-1 0 0,1 0 0,5 8 0,-7-12 8,1 1 0,-1-1 0,1 0 1,-1 0-1,1 0 0,0 0 0,-1 0 0,1 0 0,0-1 1,0 1-1,-1 0 0,1 0 0,0 0 0,0-1 1,0 1-1,0 0 0,0-1 0,0 1 0,0-1 0,0 0 1,0 1-1,1-1 0,-1 0 0,0 1 0,0-1 1,0 0-1,0 0 0,1 0 0,-1 0 0,0 0 1,0 0-1,0 0 0,0 0 0,0-1 0,1 1 0,-1 0 1,0-1-1,0 1 0,0-1 0,0 1 0,0-1 1,0 0-1,0 1 0,0-1 0,1-1 0,16-16-9,0-1 0,-1 0 0,-1-2-1,-1 0 1,-1 0 0,-1-1 0,18-41-1,-7 4-47,32-119-1,-27 30 337,-27 116-254,-2 23 227,0 22 173,0 784 681,0-684-2004,8 35-6164,-8-127 4430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0:35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541 17 2760,'0'0'1855,"-37"5"2634,19 2-3375,0-1-1,-26 6 1,31-9-1021,0 0 1,0 1-1,0 1 1,0 0-1,1 0 1,0 2-1,0-1 0,-14 11 1,-16 24 690,18-22-530,1 2 0,0 1 0,1 1 0,-28 39 0,40-47-164,1 1 0,0 0 1,1 0-1,-9 29 0,-10 21-304,23-55 222,0-1 0,1 1 0,0-1 0,1 1 0,0 0 0,0 0 0,1 18 0,-5 33 181,3-43-168,1 0 1,2 0-1,2 34 0,-1-4 109,0-42-101,0 1-1,1-1 0,0 1 0,0-1 0,1 1 0,0-1 0,0 0 0,4 6 0,35 55 205,-24-44-219,1-2 0,1 0 1,1-2-1,1 0 0,1-1 1,41 27-1,-29-25 6,0-2 0,2-1 0,0-2 0,50 15 0,-39-20 189,0-3 0,0-2 1,0-1-1,79-5 0,-103 0-192,-2-2 33,0-2-1,0 0 0,-1-2 0,0 0 1,25-11-1,-14 5-63,-3 1 61,-2-2 1,0-1-1,0-1 0,-1-1 1,-1-2-1,-1 0 1,0-1-1,-1-2 1,-2 0-1,0-2 1,28-39-1,-14 8 131,-30 45-158,0 0 0,0 0-1,0 0 1,-1-1 0,-1 0 0,3-13 0,2-1-59,0-8 217,-1 0 0,-2 0 0,-1-1 0,-2 0 0,-2-49 0,0 65-10,-1 13-174,0-1-1,-1 1 1,1 0-1,-1 0 1,0 0-1,0 0 1,0 0-1,0 0 1,-1 0-1,1 1 1,-6-6-1,-15-27-25,18 25 48,-1 0 0,0 1 0,-1-1 0,0 2 0,-1-1 0,-9-10 0,-7-8-140,13 16 95,-1 0-1,1 1 1,-2 0-1,1 1 1,-24-15-1,8 7 76,-68-60 147,57 39-203,24 23 65,-11-6 198,-60-17-252,68 33-31,-2 1 1,1 0-1,0 2 1,-1 0-1,1 1 1,-1 1-1,0 1 1,-22 3 0,-12 4 56,-93 24 0,137-28-366,-16 6-134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3:12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 19 2928,'13'-19'12919,"-12"19"-12699,-4 40 1312,-18-18-1479,7-8 2,1 1 1,1 0-1,-14 23 1,-3 13 7,2 0 0,3 2 0,2 1 0,3 0 0,2 2 1,2 0-1,3 1 0,2 0 0,3 1 0,0 70 0,6-59-131,-1-29-175,1 0-1,3 0 1,1 0-1,2 0 1,17 68 0,-6-59-1114,1-1 1,3-1 0,2-1 0,2-1-1,1 0 1,64 80 0,-27-58-1474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3:51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 1 1536,'11'14'8664,"-10"2"-8413,-2 1-1,0-1 1,0 0-1,-6 19 1,-6 58-131,9-50-73,1 33 278,4-59-318,-1 0 0,-1 0 0,-1-1-1,-1 1 1,-4 18 0,0-7 67,1 1 0,2 1-1,1-1 1,1 31 0,-2 10 241,-18 200-56,19-211-88,-6 51 98,-3 37-201,1-12-53,-16 139 468,20-186-592,-20 108 60,2-22-98,-32 131 209,55-300-71,-6 57-94,7-49-261,0 0 0,-1 0 0,0 0 0,-9 24 0,9-31-112,0 0 0,1-1-1,0 1 1,0 0-1,0 0 1,0 0-1,1 0 1,0 6-1,0-10 316,0 14-1669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3:51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5881,'2'1'280,"0"-1"0,1 1 1,-1 0-1,0 0 0,0 0 1,0 0-1,1 0 0,-1 0 1,0 0-1,0 1 0,0-1 1,-1 1-1,1-1 1,0 1-1,-1 0 0,3 3 1,15 12 305,6 3-340,0 2 1,-1 1-1,-2 0 0,29 39 0,70 114 208,-100-143-250,-2-2-192,-1 1-1,13 36 1,-21-49-283,2 6-482,-9-6-4812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3:52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620 14 10725,'-1'-14'5945,"-20"24"-6214,-35 13 671,0 3-1,2 2 1,-87 60 0,2 19-1242,11 9-3811,106-93-164,21-16 2153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3:53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582 181 940,'0'0'17,"-9"-6"372,0 2 0,-1-1-1,1 1 1,-12-3 0,17 6-240,0 0 0,0 0 0,1 1-1,-1 0 1,0 0 0,0 0 0,1 0 0,-1 1 0,0-1 0,0 1 0,1 0 0,-1 0 0,0 0 0,1 0 0,-1 1 0,-2 2 0,-50 29 316,3 2-1,1 3 1,1 2 0,2 2-1,-73 82 1,103-104-441,11-12-43,0 1 0,1-1 0,0 1 0,0 1 0,-9 17 0,13-24-799,4-8 230,10-13-188,16-7-323,-2-1 1,-1-2 0,38-57-1,-30 40 715,13-17 283,61-80 34,-89 122 528,1 1 1,0 1-1,2 1 0,34-25 0,-51 40-355,-1 0 1,1 0-1,-1 0 1,1 1 0,0 0-1,0-1 1,-1 1-1,1 0 1,0 0-1,0 1 1,0-1-1,0 0 1,0 1-1,1 0 1,-1 0-1,0 0 1,0 0-1,0 0 1,0 1-1,0-1 1,0 1-1,0 0 1,0 0-1,0 0 1,-1 0-1,1 1 1,0-1-1,0 1 1,-1-1-1,1 1 1,-1 0-1,0 0 1,1 0-1,-1 0 1,0 1-1,0-1 1,-1 1-1,1-1 1,1 4-1,7 11 186,-1 0-1,-1 1 1,-1 0-1,11 37 1,-15-44-230,8 27 81,2-1 1,23 48 0,-21-55-195,-7-11-701,2-1 1,0 0-1,19 26 1,-12-24-1388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3:55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87 3344,'-17'-7'1414,"15"7"-1081,0-1 0,0 1 0,1 0-1,-1-1 1,0 1 0,0-1 0,1 0 0,-1 1 0,1-1-1,-1 0 1,1 0 0,-1 0 0,1 0 0,-1 0 0,1-1-1,0 1 1,0 0 0,-1-1 0,1 1 0,0 0-1,0-1 1,-1-2 0,-1 0 660,3 4-988,0-1 0,-1 1-1,1 0 1,0 0-1,-1-1 1,1 1-1,0 0 1,-1 0 0,1-1-1,0 1 1,-1 0-1,1-1 1,0 1-1,0-1 1,-1 1 0,1 0-1,0-1 1,0 1-1,0-1 1,0 1 0,0 0-1,0-1 1,0 1-1,0-1 1,-1 1-1,1-1 1,1 1 0,-1-1-1,0 1 1,0 0-1,0-1 1,0 1-1,0-1 1,0 1 0,0-1-1,1 1 1,-1 0-1,0-1 1,0 1-1,1 0 1,-1-1 0,0 1-1,0 0 1,1-1-1,-1 1 1,0 0 0,1-1-1,-1 1 1,0 0-1,1 0 1,-1 0-1,1-1 1,-1 1 0,1 0-1,-1 0 1,0 0-1,2 0 1,20-8 7,1 2 1,0 0-1,1 1 0,0 2 0,-1 1 1,1 0-1,0 2 0,24 2 1,-41-1-24,-1 0 1,0 1 0,0 0 0,0 0 0,0 0-1,0 1 1,-1 0 0,1 0 0,-1 0 0,0 1 0,0 0-1,0 0 1,0 0 0,0 0 0,-1 1 0,0 0-1,0 0 1,0 0 0,-1 0 0,0 0 0,0 1 0,0 0-1,-1-1 1,1 1 0,-1 0 0,-1 0 0,1 1-1,0 7 1,0 0 4,-1 0 0,-1 0-1,0 0 1,-1 1 0,-1-1 0,0 0-1,0 0 1,-2 0 0,0-1-1,0 1 1,-10 18 0,-5 3 53,-1-1 0,-1-1 0,-2-1 0,-2 0 1,0-2-1,-2-2 0,-52 44 0,8-17 592,-2-3 1,-102 53-1,263-142-847,2 4-1,103-23 0,-100 36 387,113-9-1,-79 13-209,-103 13-267,-22 2-80,7 1-811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3:55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84 5753,'10'-6'4874,"-10"6"-4694,0-1 1,0 1-1,1 0 1,-1-1 0,0 1-1,0-1 1,0 1-1,0-1 1,0 0-1,-17-7 1058,-29 0-1439,39 7 249,-1 1 1,1 0 0,0 1-1,-1 0 1,1 0 0,0 0-1,-1 1 1,1 0 0,0 1-1,0 0 1,1 0 0,-1 0-1,1 1 1,-1 0 0,1 0-1,0 0 1,0 1 0,1 0 0,0 0-1,-1 0 1,2 1 0,-1 0-1,1 0 1,0 0 0,-6 11-1,1 0-66,2-1-1,-1 1 0,2 0 1,0 0-1,1 1 0,1 0 0,1 0 1,0 0-1,0 27 0,3-9-18,0 39 303,1-69-254,0-1 1,0 1-1,0-1 1,1 0-1,-1 1 0,1-1 1,0 0-1,1 0 1,-1 0-1,7 8 1,-3-4-192,1 0 1,1-1 0,0 0-1,0 0 1,0-1-1,1 0 1,0 0 0,0-1-1,1 0 1,0 0-1,0-1 1,0-1 0,1 0-1,-1 0 1,1-1-1,0 0 1,0-1 0,0 0-1,0-1 1,0 0-1,1-1 1,-1 0 0,0-1-1,0 0 1,0-1-1,0 0 1,0-1 0,0 0-1,12-6 1,-11 5 199,-1-1-1,0 0 1,0-1 0,0 0-1,-1-1 1,0 0 0,-1 0 0,1-1-1,-1-1 1,-1 1 0,0-1-1,0-1 1,11-18 0,-14 21 68,-1-1 0,-1 0 0,1 0 0,-1 0 0,-1-1 0,0 1 0,0-1 0,0 1 0,-1-1 0,0 0 0,-1 0 0,0 1 0,0-1 0,-1 0 0,0 0 1,-1 1-1,0-1 0,0 1 0,-7-17 0,-3 0 81,-1 0 1,-1 0-1,-1 2 1,-1-1-1,-1 2 1,-39-39-1,40 45-522,-1 2 1,0 0-1,-1 2 0,0-1 0,-32-14 0,28 18-1106,2 4-613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3:58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 1 1536,'14'6'4547,"-6"-6"-2682,21 3 2720,-29-3-4540,1 1 0,-1-1 1,1 1-1,-1-1 0,1 1 0,-1 0 0,1-1 1,-1 1-1,1 0 0,-1-1 0,0 1 0,1 0 0,-1 0 1,0-1-1,0 1 0,0 0 0,1 0 0,-1 0 0,0-1 1,0 1-1,0 0 0,0 0 0,0 0 0,-1-1 1,1 1-1,0 0 0,0 0 0,0-1 0,-1 1 0,1 0 1,0 0-1,-1-1 0,1 1 0,0 0 0,-1-1 0,0 2 1,-124 213 929,85-153-1019,-63 130 0,101-184 49,0 1 0,0-1 1,1 0-1,0 0 0,0 1 0,1-1 0,0 14 1,1-3-154,0-18 133,0 0 1,0 0-1,1 0 1,-1-1-1,0 1 1,1 0-1,-1-1 1,0 1-1,1-1 1,-1 0-1,1 1 0,-1-1 1,1 0-1,-1 0 1,0 0-1,1 0 1,-1 0-1,3-1 1,32 0-133,-7-8-46,0-1 0,-1-2 0,0 0 0,50-32 1,-51 28 244,-11 8 79,1-1-78,0-1 0,-1 0 0,0-1 0,27-22 1077,-45 42-309,-8 13-186,4-12-693,0 0-1,1 1 0,0 0 1,-6 19-1,-3 7 27,-47 126 190,36-52-3223,13-73 221,10-32 2124,0 0-1,0 1 1,0-1-1,1 0 1,0 0 0,-1 9-1,2 2-1372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3:58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 3052,'8'-13'8202,"-7"13"-7845,22-7 2725,41 2-4521,-28 4 2032,-28 0-576,204-17 14,-210 18 59,-1 0 1,0 0 0,1 0 0,-1 0-1,0 0 1,1 0 0,-1 0-1,0 0 1,1 1 0,-1-1 0,0 0-1,1 1 1,-1-1 0,0 1 0,0-1-1,0 1 1,2 1 0,0 23 1547,-3-8-1431,-2-8-98,0 0 1,0 0 0,-1 0-1,-1 0 1,1-1-1,-1 1 1,-1-1-1,0 0 1,-7 10-1,-10 18 74,-158 360-1017,119-222-5896,47-128 3024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4:00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16 1616,'-5'7'10308,"6"-7"-10309,0 1 0,1-1 0,-1 1 0,0-1 1,1 1-1,-1-1 0,1 0 0,-1 0 0,0 0 0,1 0 1,-1 0-1,1 0 0,-1 0 0,0 0 0,3-1 0,-1 0 101,0 0-1,0 0 0,0 0 1,0-1-1,0 1 0,0-1 1,-1 1-1,1-1 1,0 0-1,-1 0 0,1 0 1,1-4 590,-12 8-694,-1-1 0,0 0 1,0-1-1,-14 0 0,17-1-495,0 1 0,0 0 0,0 0-1,0 0 1,1 1 0,-1 0 0,0 0-1,0 0 1,1 1 0,-1 0 0,1 0-1,-10 5 1,6-1-1797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0:36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458 10 2104,'-7'-10'6439,"6"10"-6256,-20 3 1325,-24 17-2563,39-17 1857,-30 18 69,-58 42-1,76-50-716,-5 4 140,0 2 1,1 1-1,1 1 0,-30 37 1,21-3-220,24-46-35,0 1-1,1-1 1,0 1 0,0-1-1,1 1 1,1 1 0,-1-1-1,2 1 1,-1-1-1,2 1 1,-1 0 0,1 10-1,-7 32-188,6-41 147,1 0 0,0 0-1,0-1 1,1 1 0,1 0-1,0 0 1,0 0 0,1 0-1,1 0 1,6 16-1,-1-8 20,1 0-1,1-1 0,0 0 0,25 32 1,-19-29 21,1-1 1,1-1 0,1-1 0,0 0-1,2-1 1,40 26 0,-44-34 2,0-1 1,0-1-1,1 0 1,1-1-1,-1-1 0,1-1 1,0-1-1,0-1 1,0 0-1,24 0 0,4-4-45,0-2-1,0-3 0,-1-1 0,0-2 0,-1-2 0,0-2 1,0-2-1,73-37 0,-90 39 63,-1-3-1,0 0 1,-1-1-1,-1-2 1,43-40-1,-63 52-71,0 0-1,0-1 1,-1 0-1,0 0 0,0 0 1,-1 0-1,0-1 1,2-8-1,4-10 398,2-38-429,-8 53 130,-2 0-1,1 0 0,-2-1 1,1 1-1,-4-24 0,1-3 252,2 17-346,1-1 165,-1 0 1,-1 0-1,-1 0 1,-1 0-1,-1 1 1,-7-24-1,7 28-142,3 16-19,1 0 0,0 0 0,-1 0 0,1 1 0,-1-1 0,1 0 1,-1 0-1,0 1 0,0-1 0,0 0 0,0 1 0,0-1 0,0 1 0,-2-3 0,-32-35 153,25 27-28,1 1 0,-2 0 0,1 1 0,-15-11 0,6 8-77,-1 2-1,1 0 0,-2 1 0,1 1 1,-2 1-1,1 0 0,-1 2 1,0 1-1,0 0 0,0 2 0,-1 1 1,1 0-1,-26 2 0,-33 0 186,-157 19 0,144-2-404,-136 40 0,192-35-6203,28-14 2919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4:01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27 8381,'-4'-13'5035,"4"8"-4356,23 2-836,-16 2 182,9-1 108,0 0 0,-1 2-1,1-1 1,0 2 0,21 3 0,-34-3-122,0-1 1,0 1 0,0 0 0,0 0-1,0 1 1,0-1 0,-1 1 0,1-1 0,0 1-1,-1 0 1,1 0 0,-1 0 0,0 0-1,1 0 1,-1 1 0,0-1 0,-1 1-1,1-1 1,0 1 0,-1 0 0,1-1 0,-1 1-1,0 0 1,0 0 0,0 0 0,0 0-1,-1 0 1,1 0 0,-1 0 0,0 1 0,1-1-1,-2 4 1,1 0 32,1 3-2,0 0 1,-1 1-1,-1-1 0,0 0 1,0 0-1,-1 1 1,0-1-1,-1-1 1,0 1-1,0 0 1,-1-1-1,0 1 1,-8 11-1,-22 25 263,-1-2 1,-3-2-1,-46 41 0,1-1-523,83-82 216,-1 1 1,1-1 0,-1 0-1,1 1 1,0-1-1,-1 0 1,1 1-1,-1-1 1,1 0-1,0 1 1,0-1 0,-1 1-1,1-1 1,0 1-1,0-1 1,-1 1-1,1-1 1,0 1-1,0-1 1,0 1 0,0-1-1,0 1 1,0-1-1,0 1 1,0-1-1,0 1 1,0-1-1,0 1 1,0-1 0,0 1-1,0-1 1,0 1-1,0-1 1,1 1-1,-1-1 1,0 1-1,1 0 1,22 6 48,42-9 182,-58 2-186,96-11-668,143-34-1,-201 28-5392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4:03.1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29 1460,'40'-11'1913,"-32"9"-914,-1 0-1,1 0 1,-1 0 0,0-1-1,9-4 1,-13 12 430,-6 12-1044,-8 18-28,-53 65 422,33-51-593,-14 25-178,41-68 13,1 1-1,0-1 1,0 1 0,1 0-1,0 0 1,0 0 0,1 0-1,-1 12 1,-12 63-186,14-80 172,0-1 0,0 0 0,0 0 0,0 1 0,0-1 0,0 0 0,0 1 0,0-1 0,1 0 0,-1 0 0,0 1-1,1-1 1,-1 0 0,1 0 0,0 0 0,-1 0 0,1 0 0,0 0 0,0 0 0,-1 0 0,1 0 0,2 1 0,31 6 171,-24-8-225,-1-1 0,1 0 1,0 0-1,-1-1 0,1-1 1,-1 1-1,0-1 0,0-1 1,0 0-1,13-8 0,1-1 23,0-1 0,34-29 0,-21 12-256,-36 31 332,0 6 101,-1 1-1,0-1 0,-1 1 0,0-1 0,0 1 0,0-1 1,-5 9-1,-1 5 45,-36 66-161,6-17 52,6-5 42,-20 44-1421,47-95 440,1 0 1,0 0 0,1 0 0,0 1 0,1-1 0,-1 21 0,3-8-1075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4:03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28 1616,'0'0'5665,"39"-28"-2754,-39 29-2875,0-1 1,0 0-1,0 1 1,0-1-1,0 0 1,0 1 0,0-1-1,1 0 1,-1 1-1,0-1 1,0 0 0,0 1-1,1-1 1,-1 0-1,0 1 1,0-1-1,1 0 1,-1 0 0,0 1-1,1-1 1,-1 0-1,0 0 1,1 0-1,-1 1 1,0-1 0,1 0-1,-1 0 1,0 0-1,1 0 1,-1 0-1,1 0 1,-1 0 0,0 0-1,1 0 1,-1 0-1,1 0 1,-1 0-1,0 0 1,1 0 0,-1 0-1,0 0 1,1 0-1,-1-1 1,0 1 0,1 0-1,-1 0 1,0 0-1,1-1 1,-1 1-1,0 0 1,1 0 0,-1-1-1,0 1 1,0 0-1,1-1 1,-1 1-1,-14 46 386,14-39-421,-1-1 0,-1 1 0,1-1 1,-1 0-1,-1 1 0,1-1 0,-5 8 1,-8 23-117,4 30 259,10-54-101,-1 0 0,0 0 0,-1 0 0,-8 21 0,7-21-62,0 1-1,1 0 1,0 0-1,1 1 1,0-1 0,2 1-1,1 28 1,-1-11-18,0-31 29,0 0 1,0-1 0,1 1-1,-1 0 1,0-1 0,0 1-1,0-1 1,0 1 0,1 0-1,-1-1 1,0 1-1,0-1 1,1 1 0,-1 0-1,0-1 1,1 1 0,-1-1-1,1 1 1,-1-1-1,1 1 1,-1-1 0,1 0-1,-1 1 1,1-1 0,-1 0-1,1 1 1,0-1 0,-1 0-1,2 1 1,25-1-369,23-15 12,-35 5 312,1 0 0,-1-2 1,-1 1-1,0-2 0,-1 0 0,0-1 0,-1 0 0,0 0 1,-1-2-1,13-24 0,-17 17 1261,-8 42 843,-1-4-1816,0 1 0,-1 0 0,0-1 0,-2 0 0,0 0 0,0 0 0,-9 16 0,-11 30-196,3 6-180,-36 107-191,23-57-3301,24-71 638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4:06.1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1 232,'0'0'21,"0"0"-17,0 1 14,39 6 550,29 0-377,1-2 0,95-6 0,-51-1 327,1020-1 3110,-510-4-3309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4:07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295 148 1616,'0'0'3870,"-27"4"-3366,-31 9 1070,319-136-1302,-166 82-343,-94 41 372,-3 3-325,0-1 0,-1 0-1,1 1 1,-1-1 0,1 0 0,-1 0 0,0-1-1,0 1 1,0 0 0,0-1 0,0 0 0,-1 0-1,-3 1 1,-2 2 93,-97 47 299,-259 117 812,325-145-1089,40-22-86,0-1 0,0 0 0,-1 0 1,1 0-1,0 0 0,0 0 0,-1 1 0,1-1 0,0 0 1,0 0-1,0 0 0,0 0 0,-1 1 0,1-1 0,0 0 1,0 0-1,0 1 0,0-1 0,0 0 0,0 0 0,0 1 1,-1-1-1,1 0 0,0 0 0,0 1 0,0-1 0,0 0 1,0 0-1,0 1 0,0-1 0,0 0 0,0 0 0,1 1 1,-1-1-1,0 0 0,0 0 0,0 1 0,0-1 0,0 0 1,0 0-1,0 0 0,1 1 0,-1-1 0,0 0 0,0 0 1,0 0-1,0 1 0,1-1 0,-1 0 0,0 0 0,0 0 1,1 0-1,-1 0 0,0 1 0,0-1 0,0 0 0,1 0 1,-1 0-1,0 0 0,0 0 0,1 0 0,-1 0 0,0 0 1,1 0-1,15 7 209,224 74-1038,-73-22 1064,-107-40-6,56 28 1,-110-46-496,16 6 568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4:07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0 2432,'0'0'1126,"-17"6"5085,18-4-6217,-1 0 0,1 0 0,-1 0 0,1 0 1,0 0-1,0 0 0,0 0 0,0 0 0,0 0 0,0-1 1,0 1-1,1 0 0,-1-1 0,0 1 0,4 2 0,34 26-285,-11-9 286,9 9 164,66 42 0,6 5-433,-108-77 330,-1 0 0,1 1 0,0-1 0,-1 1 0,1 0 0,0-1 0,-1 1 0,1-1 1,-1 1-1,1 0 0,-1 0 0,1-1 0,-1 1 0,1 0 0,-1 0 0,0-1 0,0 1 0,1 0 0,-1 0 0,0 0 0,0 0 1,0-1-1,0 1 0,0 0 0,0 0 0,0 0 0,0 0 0,0 0 0,0-1 0,0 1 0,-1 0 0,1 0 0,0 0 0,0-1 1,-1 1-1,1 0 0,-1 0 0,1-1 0,-1 1 0,1 0 0,-1-1 0,1 1 0,-1 0 0,0-1 0,1 1 0,-1-1 0,0 1 1,1-1-1,-1 1 0,0-1 0,-1 1 0,-46 21 796,39-19-707,-70 29 89,-127 74-1,93-31-2754,82-52 196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4:34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 0 1256,'0'0'-53,"51"5"9940,3-6-9367,-16 0-771,44 4 1,-78-3 247,-1 0 0,0 0 0,0 0 0,0 1 1,0 0-1,0-1 0,0 1 0,0 0 0,0 1 0,0-1 0,-1 0 0,1 1 1,0 0-1,-1-1 0,1 1 0,-1 0 0,0 1 0,1-1 0,-1 0 0,0 0 1,-1 1-1,1-1 0,0 1 0,-1 0 0,1 0 0,-1-1 0,0 1 0,0 0 0,0 0 1,1 4-1,-2-6 10,1 4 0,-1-1 0,0 0 0,0 0 1,0 0-1,0 1 0,-1-1 0,1 0 0,-1 0 0,0 0 1,-1 0-1,1 0 0,-1 0 0,1 0 0,-1 0 0,0-1 1,-1 1-1,1-1 0,-1 1 0,-2 2 0,-15 15 10,-1-2-1,0 0 0,-1-1 1,-29 17-1,-104 53 82,30-18-26,82-46 377,125-51-481,1 2 0,1 5 0,173-20 0,-232 36-243,13 0 415,-14 2-7548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4:34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52 1416,'3'-1'309,"-1"1"-1,0 0 0,0-1 1,1 1-1,-1-1 1,0 0-1,0 0 1,0 0-1,0 0 1,0 0-1,0 0 1,0 0-1,0-1 0,-1 1 1,1-1-1,0 1 1,-1-1-1,1 0 1,-1 0-1,3-3 1422,-16 12-1793,11-6 81,1-1 0,-1 0 0,0 0 0,0 1 0,1-1 0,-1 0 0,0 1 1,1-1-1,-1 1 0,0-1 0,1 1 0,-1-1 0,1 1 0,-1-1 0,1 1 0,-1 0 0,1-1 0,-1 1 1,1 0-1,-1-1 0,1 1 0,0 0 0,-1-1 0,1 1 0,0 1 0,-2 1-31,-1 0 0,1 0 0,-1 0 0,1 0-1,-1 0 1,0-1 0,0 0 0,0 1 0,0-1 0,-6 3 0,-10 8-203,8-4 233,0 1 1,1-1 0,1 2-1,0 0 1,0 0 0,1 0 0,0 1-1,1 0 1,1 1 0,0 0 0,0 0-1,1 0 1,1 0 0,0 1-1,1 0 1,-2 27 0,4-22 182,1-14-171,0-1 1,0 1-1,0 0 1,0 0-1,1-1 1,-1 1-1,1 0 1,2 5-1,-1-8-119,-1 0 0,1 1 0,0-1 0,0 0 0,0 0 1,0 0-1,0-1 0,0 1 0,0 0 0,1-1 0,-1 1 0,0-1 0,1 0 0,0 0 0,-1 0 0,1 0 0,2 0 0,3 1-32,0-1-1,0 0 0,-1 0 0,1-1 0,0 0 0,0 0 0,0-1 1,0 0-1,-1 0 0,1-1 0,0 0 0,-1-1 0,1 1 0,-1-1 0,0-1 1,0 1-1,0-1 0,-1-1 0,12-9 0,-11 9 187,0 0 0,0-1-1,-1 0 1,0 0 0,0 0 0,-1-1 0,0 0-1,0 0 1,-1 0 0,1-1 0,-2 0 0,1 0-1,-1 0 1,0 0 0,-1 0 0,0 0-1,0-1 1,0-8 0,-1 6 59,0 0 0,-2 0 0,1 1 0,-1-1 0,-1 0-1,0 0 1,0 1 0,-1-1 0,-1 1 0,1 0 0,-2 0 0,1 0 0,-9-12 0,-1-1 239,13 20-479,0 0 1,-1 0-1,1 0 1,-1 0-1,0 0 1,0 1-1,0-1 0,0 1 1,0-1-1,0 1 1,-1 0-1,0 0 1,1 0-1,-1 0 0,0 0 1,0 0-1,0 1 1,0 0-1,0-1 1,0 1-1,0 0 0,0 0 1,-6 0-1,-2-1-1524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4:37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 49 980,'-7'-4'6147,"9"3"-6017,0 0-1,-1 0 0,1-1 0,-1 1 0,1-1 1,-1 1-1,1-1 0,-1 1 0,0-1 1,0 0-1,0 1 0,0-1 0,0 0 1,0 0-1,0 0 0,-1 0 0,1 0 1,-1 0-1,1 0 0,-1 0 0,0 0 0,0 0 1,0-3 538,-8 36-309,-27 35-109,7-19-243,25-40-30,0-1-1,0 0 1,-1 0-1,1 0 1,-8 7 0,1-1-1,1-1 1,-1 1 0,2 1 0,0 0-1,0 0 1,2 1 0,-1-1 0,-6 25-1,12-36 29,0 0 0,1-1 0,-1 1 0,1 0 0,0 0 0,-1 0 0,1 0 0,0-1 0,0 1 0,0 0 0,0 0 0,0 0 0,1 0 0,-1-1 0,0 1 0,1 0-1,0 0 1,0 2 0,0-4 0,0 1 0,0 0 0,0-1 0,0 1 0,-1 0 0,1-1 0,0 1 0,0-1 0,0 0 0,1 1 0,-1-1 0,0 0 0,0 0 0,0 1 0,0-1 0,0 0 0,0 0 0,0 0 0,0 0 0,0 0 0,0-1 0,0 1 0,1 0-1,-1-1 1,0 1 0,1-1 0,39-13-278,-1-1 0,68-37 0,-96 45 324,48-29-126,-55 33-104,8-4 1610,-11 9-541,-7 7-408,-5 5-152,1 1 0,1 0 0,0 0 0,-10 31 0,10-24-279,-1-1 1,-15 27 0,-10 21-140,-28 91-935,59-150 221,0 1 1,0-1-1,1 1 1,0-1-1,1 1 1,0 13-1,1-10-1535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4:38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9 7413,'-27'-2'5378,"42"2"-5494,37-3-244,-33 1 332,0 1-1,0 0 1,0 2 0,30 4-1,-45-5 47,0 1 0,0 0 1,0 0-1,0 0 0,0 0 0,0 1 0,-1 0 1,1-1-1,-1 1 0,1 1 0,-1-1 0,0 0 0,0 1 1,0 0-1,0 0 0,0 0 0,0 0 0,-1 0 1,0 0-1,1 1 0,-1-1 0,0 1 0,-1-1 0,1 1 1,-1 0-1,0 0 0,1 0 0,-2 0 0,2 7 0,-2-5 156,1 1-30,-1 0 0,0-1 1,-1 1-1,1 0 0,-1 0 0,-1 0 1,1 0-1,-1-1 0,0 1 0,-1 0 0,-3 5 1,-34 62 554,-104 174-292,119-211-216,16-25-416,0 0 0,1 0 0,1 1 0,0 0 0,-9 25-1,1-6-2165,3-11-706,10-8 249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0:38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591 70 5312,'0'-59'7757,"0"58"-7668,-1 0 0,0 1 0,0-1 0,1 0 0,-1 0 0,0 1 1,0-1-1,0 0 0,0 1 0,0-1 0,0 1 0,0 0 1,0-1-1,0 1 0,0 0 0,-1-1 0,1 1 0,0 0 1,0 0-1,0 0 0,0 0 0,0 0 0,0 0 0,-2 0 0,-34 1 680,32-1-748,-9 1-20,-1 0 1,0 2 0,1 0-1,-1 0 1,1 1-1,0 1 1,0 1-1,-20 10 1,-9 8 259,-49 37 0,73-48-253,1 1 0,0 0 0,1 2 0,0 0 1,2 1-1,0 0 0,1 1 0,0 1 0,2 1 0,0-1 1,1 2-1,2 0 0,0 0 0,1 0 0,1 1 0,-5 26 1,5 12 231,3 0 1,4 70 0,1-53-137,2-55-130,1 0 0,1-1-1,0 1 1,2-1 0,1 0 0,13 26-1,-6-13 88,1-2 0,2 0 0,2-1 0,0-1 0,2-1 0,47 48 0,-51-60-54,0-2-1,1 0 1,1 0-1,0-2 1,1-1-1,0 0 0,1-2 1,1 0-1,-1-1 1,1-2-1,29 7 0,-20-10 2,0-1-1,1-1 0,-1-2 0,0-1 0,0-2 1,0-1-1,0-1 0,-1-2 0,1-1 0,-1-1 1,-1-2-1,0-1 0,-1-2 0,0 0 0,-1-2 1,-1-1-1,0-2 0,-1 0 0,-2-2 0,25-25 1,-20 17-7,-2-2 1,-1-1-1,-1-1 1,31-56-1,-45 66 18,0-1 0,-2 0 0,0 0 0,-2-1 0,-1 0 0,6-46 0,-5-155-53,-8 153 170,0 61-117,0 1 0,-2-1-1,1 1 1,-1-1 0,-1 1 0,0 0-1,-1 0 1,0 1 0,-8-14-1,2 6 30,-1 0-1,-1 1 0,0 1 0,-21-21 0,12 17 55,-2 2 0,0 0 0,-1 2 0,-1 0 0,0 2 0,-1 1 0,0 1 0,-1 1 0,-1 2 0,-38-8 0,-5 4-62,0 3 0,0 4 0,-80 2-1,134 5-230,0 1 0,1 0 0,-26 7 0,-21 9-4457,36-10-72,14-6 1787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4:40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0 1700,'0'0'9952,"1"28"-9974,2-26 39,0-1-1,0 0 1,1 0 0,-1 0 0,0 0 0,1-1 0,-1 1-1,0-1 1,1 0 0,-1 0 0,4 0 0,-6 0-11,0 0 171,8-3-378,4-1 2150,-25 2-583,-28 5-1761,20-2-5400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4:40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35 8429,'1'-2'240,"0"1"1,0 0 0,0 0-1,1-1 1,-1 1-1,0 0 1,0 0 0,1 0-1,-1 0 1,0 1 0,1-1-1,-1 0 1,1 0-1,-1 1 1,1-1 0,-1 1-1,1 0 1,2-1 0,35-9-124,-19 7-50,1 1 0,28 0 0,-42 5-37,0 0 1,0 0-1,0 1 0,0 0 0,-1 0 0,12 10 1,-11-6 66,0-1 0,-1 1 0,1 0 1,-2 1-1,1 0 0,-1 0 0,5 11 1,-9-11 8,1 0 0,-1 1 0,-1-1 1,1 0-1,-3 20 0,0 1-53,2-26-49,-1-1-1,0 1 1,0-1 0,0 1 0,-1-1 0,1 1 0,-1-1 0,0 0 0,0 0 0,0 0-1,0 0 1,-1 0 0,1 0 0,-1-1 0,-5 6 0,-53 37 193,48-36-84,-16 10 498,-47 21 0,13-8-492,55-24-148,6-6-116,6-5 53,3-1 109,1 0 0,1 1-1,-1 0 1,0 1 0,1 0-1,-1 0 1,1 0 0,14 1-1,-9-1 11,38-6-499,132-15 838,-60 17-7207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4:41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0 3468,'0'0'5209,"-2"32"-2203,-11-18-2439,10-12-541,1 1 0,-1-1-1,1 1 1,-1 0-1,1 0 1,0 0 0,0 0-1,0 0 1,1 0-1,-1 0 1,1 1 0,-2 4-1,-16 36 313,10-27-370,9-17 31,-3 4 15,1 1 0,0 0 0,0-1 0,0 1 0,1 0 0,-1 0 0,1 0 0,0 0 0,1 0 0,-1 10 1,5-13-45,-1-1 1,1 0 0,0 0-1,0-1 1,-1 1 0,1-1 0,0 0-1,0 0 1,6-1 0,-7 1-32,12-2-172,0-1 0,0-1 0,-1-1 0,0 0 0,1-1 0,-2 0 0,1-1 0,12-9 0,-2 4 23,62-41 685,-85 54-399,-1-1 0,0 1 1,0-1-1,1 1 0,-1-1 0,0 1 0,0-1 0,0 1 1,0-1-1,0 1 0,0-1 0,0 1 0,0 0 0,0-1 1,0 1-1,0-1 0,0 1 0,0-1 0,0 1 0,0-1 1,0 1-1,-1-1 0,1 1 0,0-1 0,0 1 0,-1-1 1,1 1-1,0-1 0,-1 0 0,1 1 0,0-1 0,-1 1 1,-8 18 173,-20 32 181,-37 48 0,-26 46-1745,71-91-3411,14-39 2350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4:42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1 2968,'-5'47'7390,"-1"-23"-7204,0-1-1,-16 37 1,-2 24 19,11-30-291,12-52 81,0 0 0,0 1 0,1-1 0,-1 0 0,0 0 0,1 1 0,0-1 0,0 0 0,0 1 0,0-1 0,0 0 0,0 1 0,0-1-1,1 0 1,-1 1 0,1-1 0,0 0 0,-1 0 0,1 0 0,2 4 0,-1-5-38,-1 0 0,1 0-1,-1 0 1,1 0 0,-1 0 0,1 0-1,0 0 1,0 0 0,-1-1 0,1 1-1,0-1 1,0 1 0,0-1 0,0 0 0,0 0-1,-1 0 1,1 0 0,0 0 0,3-1-1,6-1-272,0 0-1,0-1 1,-1 0-1,1-1 1,-1 0 0,19-11-1,-5-1 217,0-2-1,34-33 1,-24 20 392,-3 3 2713,-40 63-206,3-21-2603,-1-1 0,-1 1 0,0-1 0,0 0 0,-12 11 0,-13 22-20,-72 131-355,39-55-4103,47-88 1497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35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108 165 1136,'0'5'8227,"0"-174"-6073,0 169-2139,0 1 0,0-1-1,0 0 1,0 0 0,-1 1 0,1-1-1,0 0 1,0 1 0,0-1 0,-1 0 0,1 0-1,0 1 1,0-1 0,-1 0 0,1 0-1,0 0 1,-1 0 0,1 1 0,0-1 0,-1 0-1,1 0 1,0 0 0,-1 0 0,1 0-1,0 0 1,-1 0 0,1 0 0,0 0 0,-1 0-1,1 0 1,0 0 0,-1 0 0,1 0-1,0 0 1,-1 0 0,1 0 0,0 0 0,0 0-1,-1-1 1,1 1 0,0 0 0,-1 0-1,1 0 1,0 0 0,0-1 0,-1 1-1,1 0 1,0 0 0,-1-1 0,0 21-107,-1-1 0,-1 0 0,-1 0 0,-8 26 0,-9 47 106,9 97 398,-1 10-388,1-80-184,4 135 0,4-202-2896,3-32 447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36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0 192 2804,'2'11'6633,"20"-33"-5787,1 0-967,6-1-75,2 1-1,32-18 0,-52 34 193,1 0-1,-1 1 0,1 0 0,1 1 1,-1 0-1,0 1 0,1 1 0,0 0 1,19-1-1,-29 4 12,0-1 1,0 1-1,0-1 1,0 1-1,0 0 1,0 0-1,-1 1 1,1-1-1,0 0 1,-1 1-1,1 0 1,-1 0-1,1 0 1,-1 0-1,0 0 1,0 0-1,0 0 1,0 1-1,0-1 1,0 1-1,-1-1 1,1 1-1,-1 0 0,0-1 1,0 1-1,0 0 1,0 0-1,1 5 1,1 6 73,0 1 1,0 0-1,-2 0 1,1 22-1,-2-22 37,-1 0 0,0-1 1,0 1-1,-8 25 0,4 10 132,-5-25-178,7-19-76,0-1 0,1 1 1,0 0-1,0 1 0,0-1 0,1 0 0,-1 7 0,-9 20 1185,12-64-1383,31-57-115,-25 73 365,1 0 1,1 0-1,19-24 1,5-10 76,38-58-383,-63 96 277,0 1-1,1 1 1,0-1 0,0 2 0,1-1-1,0 1 1,21-12 0,-30 19-26,0 1 0,0-1 0,1 0 0,-1 0 0,0 1 0,0-1 0,1 0 0,-1 1 0,1-1 0,-1 1 1,0 0-1,1 0 0,-1-1 0,1 1 0,-1 0 0,1 0 0,-1 0 0,0 0 0,1 1 0,-1-1 0,1 0 0,-1 1 0,1-1 0,-1 0 0,0 1 1,1 0-1,-1-1 0,0 1 0,0 0 0,0 0 0,1 0 0,-1-1 0,0 1 0,0 0 0,0 1 0,0-1 0,1 1 0,0 5 24,1-1 0,-1 0 0,0 1 0,-1-1 0,1 1 0,0 12 0,2 9-156,-1-9 137,-1-1-1,0 1 1,-2 0-1,-2 24 1,1 2 11,-7 66 50,38-149 131,17-35-448,74-111 534,-79 139-252,-41 43-21,1 0 0,0 1 0,0-1 0,-1 1 0,1-1 0,0 1 0,0 0 0,0 0 0,0 0 0,1 0 0,-1 0 0,0 1 0,0-1 0,0 1 0,1-1 0,-1 1 0,0 0 0,1 0 0,-1 0 0,0 0 0,1 0 0,3 1 0,-3 2-15,-1 0 0,1 0 0,-1 0 0,0 1 0,0-1 0,0 0 0,0 1 0,-1 0 0,1-1 0,-1 1 0,1 4 0,5 10-35,-2-3 10,-1 0 0,0 0 0,-1 0-1,-1 1 1,0-1 0,-2 1-1,1-1 1,-3 19 0,1-3 36,1 8 29,-1-12-248,0-1 0,2 0-1,2 0 1,9 50 0,-12-75 91,1 0-1,-1 0 1,0 0-1,0 0 1,0-1 0,1 1-1,-1 0 1,0 0-1,1 0 1,-1 0 0,1 0-1,-1 0 1,1 0 0,-1-1-1,1 1 1,0 0-1,-1 0 1,1-1 0,0 1-1,0 0 1,0-1-1,-1 1 1,1-1 0,0 1-1,0-1 1,0 0-1,0 1 1,0-1 0,0 0-1,1 1 1,0-2-131,0 0 0,0 1 1,-1-1-1,1 0 0,-1 0 0,1 0 0,-1-1 1,1 1-1,-1 0 0,1 0 0,-1-1 1,0 1-1,0-1 0,0 1 0,2-3 1,7-11-587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36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0 398 4232,'3'-21'207,"-1"6"424,1 0 0,0 1 0,0-1 0,11-19 1109,-12 41-1048,0 20-219,1 1-717,36 163-33,-36-180-96,-2-1 0,0 1-1,0 0 1,-1 12 0,0-13-583,0 6-981</inkml:trace>
  <inkml:trace contextRef="#ctx0" brushRef="#br0" timeOffset="1">118 40 10429,'0'-17'208,"0"3"376,0 5 840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36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1 701 3384,'0'49'1926,"6"-47"-1772,-1 0-1,1-1 1,0 0 0,-1 0-1,1 0 1,0-1 0,0 0-1,0 0 1,8-1 0,-7-1-77,0 0 0,0-1 0,0 0 0,-1 0 0,1-1 0,-1 1 0,0-2 0,0 1 0,0 0 0,0-1 0,-1 0 0,0-1 0,6-6 0,7-11-121,29-47 0,-27 34 198,-1 0 0,-2-1 0,-1-1 0,-2 0 0,-2-1 0,-1 0 0,-3-1 0,-1 0-1,-1-1 1,-1-73 0,-6 109-92,1 0-1,-1 0 1,0 0-1,-1 0 1,1 0 0,-1 0-1,0 0 1,0 0-1,-1 1 1,1-1-1,-1 1 1,0 0-1,0 0 1,-1 0 0,1 0-1,-1 1 1,-6-6-1,1 1-9,8 7-46,0 0 1,-1 0 0,1 0-1,-1 0 1,0 0-1,1 0 1,-1 0 0,0 1-1,1-1 1,-1 1 0,0 0-1,1-1 1,-1 1-1,0 0 1,0 0 0,0 0-1,1 0 1,-1 0 0,0 0-1,0 1 1,1-1-1,-1 1 1,0-1 0,0 1-1,1-1 1,-1 1 0,1 0-1,-1 0 1,1 0 0,-1 0-1,1 0 1,-1 0-1,-1 2 1,-3 3 95,-1 0-1,1 0 0,0 0 1,1 0-1,-9 14 1,0 3-63,2 1 1,1 1 0,0 0 0,2 0-1,1 1 1,1 0 0,2 0-1,-4 35 1,4 4-292,3 1 0,8 81 0,-4-130-262,0 0 0,2-1 0,-1 1 0,2-1 1,0 0-1,1 0 0,1 0 0,0-1 0,1 0 0,1 0 0,12 15 0,9 9-1436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37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309 31 5661,'-1'0'93,"0"0"1,-1 0 0,1-1 0,-1 1 0,1 0 0,0-1 0,-1 1 0,1-1 0,0 0 0,0 1 0,-1-1 0,1 0 0,0 1 0,0-1 0,0 0 0,0 0 0,0 0 0,0 0 0,0 0 0,0-1 0,-1 0 0,2 1 95,-1-1 1,0 1 0,1 1-1,-1-1 1,0 0-1,0 0 1,0 0 0,0 0-1,0 0 1,0 1 0,0-1-1,0 0 1,0 1-1,0-1 1,0 1 0,0-1-1,0 1 1,0 0 0,-1 0-1,-1-1 1,-1 2-220,1 0 0,0 0 0,-1 0 1,1 0-1,0 1 0,0 0 0,0-1 1,0 1-1,0 0 0,0 0 0,1 1 0,-6 4 1,-27 33 176,-72 110-319,46-43-4397,50-83 2296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37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57 7593,'-25'15'-860,"7"-6"1227,4 0 1321,32-6-900,-4-4-656,0-1-1,-1-1 1,1 0 0,-1 0-1,14-7 1,17-3 3,15-4-235,1 4 0,1 2-1,105-6 1,-150 23-4363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0:40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40 999 2640,'-39'9'10036,"111"-74"-9401,258-179-352,-16 13 295,-283 206-458,11-7 127,-2-2 0,0-2 0,35-43 0,-70 74-56,-1-1 0,-1 0 0,1 0 0,-1 0-1,0 0 1,0-1 0,-1 1 0,1-1 0,-2 0 0,2-7 471,-2 12-824,0 0 164,-1-1 0,0 1 0,1 0 0,-1 0 1,0-1-1,0 1 0,0 0 0,0 0 1,-1-1-1,1 1 0,-1 0 0,1 0 1,-1 0-1,0-1 0,1 1 0,-1 0 1,-1 0-1,1 0 0,0 0 0,-2-2 1,-8-1 9,-1 0 1,0 1 0,0 0-1,0 0 1,-1 1-1,1 1 1,-25-2 0,-102 5-98,64 1 127,-85 10-252,54-3-28,306-46-456,-46 5 601,-96 22-84,50-10-265,214-10 0,-322 33 459,-1 0-1,1 1 0,0-1 1,-1 0-1,1 0 1,-1 0-1,0 0 0,0 0 1,0 0-1,-3 4 1,-8 52 95,-13 29-330,4-33 151,-24 97 0,34-97 220,8-36-106,-1-1 0,-11 35 0,12-43-119,1-1 0,0 1 0,1 0 0,0-1 0,0 1 0,1 0 0,1 12 0,-1 2-2244,17-23-3152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38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87 7689,'-4'4'73,"2"-4"11,1 1-1,-1 0 1,1 0 0,0 0 0,-1 0-1,1 0 1,0 0 0,0 0 0,0 0-1,0 1 1,0-1 0,0 0 0,0 1-1,1-1 1,-1 1 0,0-1 0,1 1-1,-1-1 1,0 3 184,27-4-365,-12-2 129,0 0 0,0-1-1,0 0 1,0-1 0,24-11 0,11-3-393,131-41-4918,-146 49 3832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38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169 137 5881,'-151'114'4500,"148"-112"-4325,2-1-159,0-1 1,1 0-1,-1 1 0,0-1 0,0 0 0,1 1 0,-1-1 1,0 1-1,1-1 0,-1 1 0,0-1 0,1 1 0,-1 0 0,1-1 1,-1 1-1,1 0 0,-1-1 0,1 1 0,-1 0 0,1 0 1,0 0-1,0-1 0,-1 1 0,1 0 0,0 0 0,0 0 0,0-1 1,0 3-1,23-5 75,40-20-172,64-36-229,129-54 1328,-125 67-2879,3 14-3687,-116 29 3826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39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 5092,'2'-1'193,"-1"0"0,1 0 0,-1-1 0,1 1 0,-1 0 0,0-1 0,1 0 0,-1 1 0,0-1 0,0 1 0,0-1 0,0 0 0,-1 0 0,1 0 0,3-19 8972,-2 42-9307,0-1 0,2 1 0,10 36 1,7 39-2154,-11 139-7423,-10-196 7986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39.9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154 191 7965,'-146'48'5852,"139"-45"-5836,73-16-9,197-77 167,1 0-1951,-86 48-3724,-144 36 3457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40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6505,'18'-2'3309,"-16"18"-677,-2-5-3298,0 263 1313,0-157-4459,2-97 1815,12-2-73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40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101 210 9657,'0'-26'7037,"-1"29"-7049,0 0 1,0-1-1,-1 1 0,1 0 0,-1-1 1,0 1-1,0-1 0,0 1 1,0-1-1,0 0 0,0 0 0,-4 3 1,-17 20-69,-4 20 249,18-26-71,7-15-100,0 0 0,0 1 1,0-1-1,1 1 1,-1 0-1,1-1 0,0 1 1,1 0-1,-1 0 0,1 4 1,0 13-42,-1-15-24,1 1 1,0-1-1,1 1 0,-1-1 1,4 11-1,-3-15 18,0 0 0,0 0 0,1 0 0,-1 0 0,1 0 0,0-1 0,0 1 0,0 0 0,0-1 0,0 0 0,1 0 0,-1 0 0,1 0 0,0 0 0,-1 0 0,5 2 0,-5-2 35,1-1 0,0 1-1,0-1 1,0 1-1,0-1 1,0 0 0,0 0-1,0 0 1,0 0-1,0-1 1,0 1 0,0-1-1,0 0 1,1 0-1,-1 0 1,0 0 0,0-1-1,0 1 1,1-1-1,-1 0 1,0 0 0,0 0-1,0 0 1,0 0-1,-1-1 1,1 1 0,0-1-1,0 0 1,-1 0-1,1 0 1,-1 0 0,0 0-1,0-1 1,0 1-1,0 0 1,2-4 0,7-7 43,-10 12-25,0-1-1,1 1 0,-1 0 1,0-1-1,0 1 0,0-1 1,0 1-1,0-1 0,0 1 0,-1-1 1,1 1-1,0-1 0,-1 0 1,1 0-1,-1 1 0,1-5 1,7-107 304,-8-95-612,1 204 315,0 1 1,0 0-1,0-1 1,0 1-1,1 0 1,0 0-1,-1 0 0,1 0 1,0 0-1,1 0 1,-1 1-1,0-1 1,1 1-1,0-1 1,-1 1-1,1 0 1,0 0-1,0 0 1,5-1-1,3-4-67,1 0-1,1 2 1,23-9 0,-27 12 49,0-1 0,-1 1 0,1 1 0,0 0 0,0 0 0,9 1 0,-15 0 1,-1 0 1,0 1-1,0-1 0,0 0 1,0 1-1,1 0 0,-1-1 1,0 1-1,0 0 0,0 0 1,0 0-1,-1 0 0,1 1 1,0-1-1,0 0 0,-1 1 1,1-1-1,-1 1 0,1 0 1,-1-1-1,0 1 0,1 0 0,-1 0 1,0 0-1,0 0 0,0 0 1,-1 0-1,2 4 0,2 15 4,-1 1-1,-2 0 0,0 0 1,-2 27-1,0-2 76,-1-25-64,0 1 0,-2-1 0,0 1 0,-11 29 0,8-29-41,1 0 0,1 0 0,0 0 0,0 35 1,5-57 9,0 0 1,0 0-1,0 0 1,0 1-1,0-1 0,0 0 1,0 0-1,1 0 1,-1 0-1,0 0 1,1 0-1,-1 0 1,1 0-1,-1 0 1,1 0-1,0 0 1,-1 0-1,1 0 0,0 0 1,-1 0-1,1 0 1,0-1-1,0 1 1,0 0-1,0-1 1,0 1-1,0-1 1,2 2-1,0-2-47,0 1 1,0 0-1,1-1 0,-1 0 0,0 0 1,0 0-1,1 0 0,-1-1 0,0 1 1,5-2-1,5-2-163,0 0-1,-1-1 1,1 0 0,14-9-1,-12 5 106,-1 0-1,0-1 0,-1-1 0,0 0 0,0-1 1,20-24-1,-27 27 189,-1 1 1,0 0 0,0-1-1,0 0 1,-1 0-1,-1 0 1,0-1-1,0 1 1,0-1 0,-1 0-1,-1 0 1,0 0-1,0-10 1,-1 2 302,-2-41 1049,2 56-1319,-1 0-1,0-1 0,0 1 1,0 0-1,0 0 0,0 0 0,-1 0 1,1 0-1,-1 0 0,0 1 1,1-1-1,-1 0 0,-1 1 0,-3-4 1,4 3-117,0 1 1,0-1 0,0 0-1,1 1 1,-1-1-1,1 0 1,0 0 0,-1 0-1,1 0 1,1 0 0,-1 0-1,0-1 1,1 1-1,-1 0 1,1 0 0,0 0-1,0-1 1,1 1 0,-1 0-1,0 0 1,1 0-1,0 0 1,0 0 0,0-1-1,0 2 1,0-1-1,1 0 1,-1 0 0,1 0-1,0 1 1,0-1 0,0 0-1,0 1 1,0 0-1,1 0 1,4-4 0,-1 2 26,1 1 1,1-1-1,-1 1 1,1 1-1,-1 0 1,1 0 0,0 0-1,-1 1 1,1 0-1,0 0 1,0 1-1,0 0 1,10 2 0,-15-2-16,1 1 0,0 0 0,-1 0 0,1 0 0,-1 1 0,1-1 0,-1 1 0,1 0 0,-1 0 0,0 0 0,0 1 0,0-1 0,0 0 0,-1 1 0,1 0 0,-1 0 0,1 0 0,-1 0 0,0 0 0,0 0 0,0 1 0,-1-1 0,1 1 0,-1-1 0,0 1 0,0 0 0,0-1 0,1 6 0,-1 7-1,0-1 1,-1 1-1,-1-1 0,-1 0 1,0 1-1,0-1 0,-2 0 1,0 0-1,0 0 1,-2-1-1,-7 17 0,9-20 1,-1 6 21,1 1 0,0 0 0,2 0-1,0 1 1,1-1 0,2 20 0,-1-32-23,0-5 2,-1 0 1,2 0 0,-1 1-1,0-1 1,0 0 0,0 0-1,0 0 1,1 0-1,-1 0 1,0 1 0,1-1-1,-1 0 1,1 0 0,0 0-1,-1 0 1,1 0 0,0 0-1,-1 0 1,1-1 0,0 1-1,0 0 1,0 0 0,0-1-1,0 1 1,1 1 0,1-1 6,-1-1 1,1 1 0,0 0 0,-1-1 0,1 0 0,0 1-1,-1-1 1,1 0 0,0 0 0,4-1 0,4-1-35,-1-1 1,0 1-1,-1-2 1,19-7-1,-15 4 9,-1-1-1,1 0 0,-1 0 1,17-17-1,-25 22 33,-1-1 1,1 0-1,-1 0 0,1 0 1,-1 0-1,0-1 0,-1 1 1,1-1-1,-1 1 0,0-1 1,0 0-1,0 0 1,-1 0-1,0 0 0,0-1 1,0-5-1,0-11 23,0 12 11,-1 1-1,0-1 0,0 1 1,0 0-1,-2-1 1,1 1-1,-1 0 1,0 0-1,-1 0 0,0 0 1,0 0-1,-1 0 1,0 1-1,-7-10 1,-1 3-398,0 0 1,-2 1 0,-28-25 0,-21-8-4436,44 33 2359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41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1 143 5356,'0'-2'175,"1"-1"0,-1 0-1,1 1 1,0-1 0,-1 1-1,1 0 1,1-1-1,-1 1 1,0 0 0,0-1-1,4-3 1,-3 4 84,0-1 0,-1 1 0,1-1 1,-1 0-1,1 0 0,-1 1 0,0-1 0,0 0 0,0 0 1,0 0-1,-1 0 0,1-5 0,-1-60 4161,0 68-4443,0 41-30,0-7-625,1 1-1,2-1 1,1 0 0,10 37 0,-12-61-116,1 2 0,-2-1 0,1 0-1,-1 14 1,-1 7-1573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41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86 5705,'2'-2'195,"1"0"0,0-1 0,0 1 1,0 0-1,0 0 0,0 1 0,0-1 1,0 0-1,0 1 0,1 0 0,-1 0 1,1 0-1,-1 0 0,1 1 0,-1-1 1,1 1-1,-1 0 0,1 0 0,-1 0 1,4 1-1,-3-1-292,27 29 652,-26-23-489,1 0 0,-1 1-1,-1-1 1,1 1 0,-1 0 0,-1 1-1,1-1 1,2 10 0,-2-1 379,-1-1-1,-1 1 1,-1 1-1,0-1 1,-1 0-1,-3 27 1,1 9-28,2-52-469,0-20-201,1 11 208,0 0 0,1 0 0,0 1 0,0-1 0,1 1 0,0 0 0,1-1 0,4-7 0,13-36-492,13-45 111,-29 87 403,-1 0 1,1 0 0,1 1-1,0-1 1,0 1 0,1 1-1,11-12 1,-16 18 37,1 1 0,0-1 1,0 1-1,0-1 0,0 1 0,0 0 0,0 0 1,0 1-1,0-1 0,0 1 0,4-1 1,-5 1-11,-1-1 0,1 1 1,-1 0-1,1 0 1,-1 0-1,1 0 0,-1 0 1,1 1-1,-1-1 0,1 0 1,-1 1-1,1-1 1,-1 1-1,1-1 0,-1 1 1,0 0-1,1-1 1,-1 1-1,0 0 0,0 0 1,0 0-1,1 0 0,-1 0 1,1 2-1,8 19 180,-5-12-174,0 0 0,-1 1 0,0-1 0,4 22 0,2 38-183,2 16-948,0-33-3378,-10-45 2800,2 0-19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42.5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221 399 9657,'0'0'58,"0"0"1,0-1-1,0 1 0,0 0 1,0-1-1,0 1 1,0 0-1,0-1 0,0 1 1,0 0-1,-1 0 1,1-1-1,0 1 0,0 0 1,0 0-1,0-1 1,-1 1-1,1 0 0,0 0 1,0-1-1,0 1 1,-1 0-1,1 0 0,0 0 1,0-1-1,-1 1 1,1 0-1,0 0 1,-1 0-1,1 0 0,0 0 1,0 0-1,-1 0 1,1 0-1,0 0 0,-1 0 1,1 0-1,0 0 1,-1 0-1,1 0 0,0 0 1,-1 0-1,1 0 1,0 0-1,-1 0 0,-22 9 511,-24 22-660,32-20 96,0 1 1,2 1 0,-1 0 0,1 1 0,-13 19-1,20-26-3,1 1 0,0 0 0,1 1 0,0-1 0,0 1 0,0 0 0,1 0 0,1 0 0,0 0 0,0 0 0,0 1 0,1 9 0,0-14-15,1-1-1,0 0 1,1 1-1,-1-1 1,1 0-1,-1 1 1,1-1-1,0 0 1,1 0-1,-1 0 1,1 0-1,0 0 1,0 0-1,4 5 1,-3-6-6,0-1 1,0 1 0,0-1-1,0 0 1,1 0 0,-1 0-1,1-1 1,0 1-1,-1-1 1,1 0 0,0 0-1,0 0 1,0-1 0,0 1-1,-1-1 1,9 0-1,0-1-231,0 0 0,0-1 0,0-1 0,-1 0-1,1 0 1,-1-1 0,1 0 0,-1-1-1,-1 0 1,1-1 0,-1 0 0,14-11-1,3-4-483,0-1-1,-2-1 0,27-31 1,-45 46 574,-1 0 0,0 0 1,0-1-1,0 0 1,-1 0-1,-1-1 1,0 0-1,0 1 1,0-1-1,2-16 0,-2-3 429,-1 0-1,-2-44 0,-1 63-76,0 3-119,-1-1 0,-1 0 0,0 1 0,0-1 0,0 1-1,0 0 1,-6-10 0,-10-36 387,9 11-27,6 26 33,0 1-1,0-1 1,0-22-1,3-14 2269,0 47-1633,0 33-860,33 496 709,-19-464-763,-13-58-183,-1 0 0,1 1-1,0-1 1,0 0 0,0 0-1,0 0 1,0 0 0,0 0 0,0-1-1,1 1 1,-1 0 0,0-1 0,1 1-1,0 0 1,-1-1 0,1 0 0,0 1-1,0-1 1,0 0 0,0 0-1,0 0 1,0 0 0,3 1 0,-1-3 21,0 0 1,0 0 0,0 0-1,0 0 1,0 0 0,0-1-1,-1 0 1,1 1 0,-1-1-1,1-1 1,-1 1 0,0 0-1,0-1 1,5-5-1,36-44-253,-43 51 228,20-30-77,-16 22 102,0 0 0,1 0 0,0 0 1,1 1-1,0 0 0,0 0 0,0 1 0,1 0 0,17-12 0,-23 18-11,0 1 0,0-1-1,0 1 1,1-1-1,-1 1 1,0 0 0,0 0-1,1 0 1,-1 0-1,0 0 1,0 1 0,0-1-1,1 1 1,-1-1-1,0 1 1,0 0 0,0 0-1,0 0 1,0 0-1,0 0 1,0 0 0,-1 0-1,1 1 1,0-1-1,2 3 1,3 4-540,0 1 1,0-1-1,-1 1 0,5 11 1,0-3-2089,0 0-264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44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2552,'0'-10'10144,"0"458"-10143,0-257-7582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0:42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87 230 1860,'0'0'6977,"-16"0"-3519,-17-9-1633,32 9-1750,-1-1 1,1 1 0,-1-1 0,1 1 0,-1-1-1,1 0 1,0 0 0,-1 0 0,1 1 0,0-1 0,0-1-1,-1 1 1,1 0 0,0 0 0,0 0 0,0 0 0,0-1-1,1 1 1,-2-2 0,-9-22 66,11 12-224,-1 11 82,1-1 1,-1 1 0,1 0 0,0-1 0,0 1-1,0 0 1,0-1 0,1 1 0,-1 0-1,1-1 1,-1 1 0,1 0 0,0 0 0,0 0-1,0-1 1,0 1 0,0 0 0,0 0 0,0 0-1,1 0 1,-1 1 0,1-1 0,0 0 0,2-1-1,27-19-96,-18 13 61,-1 0 0,2 1 0,-1 0 1,1 1-1,0 1 0,1 0 0,27-7 0,-39 12 37,21-4-4,1 0 0,1 1 0,-1 2 1,1 0-1,-1 2 0,30 3 0,-52-3-3,-1 0 0,1 1 0,-1-1 0,0 1 0,1 0 1,-1 0-1,0 0 0,0 0 0,0 0 0,1 0 0,-1 0 1,0 1-1,-1-1 0,1 1 0,0 0 0,0-1 0,-1 1 0,1 0 1,-1 0-1,1 0 0,-1 0 0,0 0 0,2 4 0,-1 1-21,-1 1-1,0-1 0,0 1 0,0-1 1,-1 1-1,-1 9 0,1 3 11,-1-15 32,0-1 0,0 1 0,-1 0-1,1-1 1,-1 1 0,0-1-1,0 0 1,0 1 0,-1-1 0,0 0-1,0 0 1,0-1 0,-4 5-1,-52 50 201,48-49-234,-17 15 48,-2-1 0,-62 37-1,87-56-1030,9-2 335,24-4 100,63-13 822,-58 9-372,-6 3-29,45 1 0,-61 2 67,-10 1 86,1 0 0,-1-1 0,0 1 1,1 0-1,-1 0 0,1 0 0,-1 1 0,0-1 0,0 0 0,0 0 0,0 1 0,0-1 0,0 0 0,0 1 0,0-1 1,-1 1-1,1-1 0,0 1 0,-1 0 0,1-1 0,-1 1 0,0 0 0,1-1 0,-1 1 0,0 0 0,0 2 1,1 0-66,-1 1 0,1-1 0,-1 1 1,0 0-1,0-1 0,-1 1 1,1-1-1,-1 1 0,-2 7 0,-5 0 270,0-1 0,0 1-1,-1-1 1,0-1 0,-1 1-1,0-2 1,-1 1 0,0-2-1,0 1 1,-1-1 0,0-1-1,-26 11 1,18-9-95,-1-1 1,0-1-1,-1-1 1,0-1-1,0-1 1,0-1-1,-35 1 1,56-4-218,-1 0 0,1 0 0,-1 0 0,1 0 0,0 0 0,-1-1 0,1 1 0,-1 0 0,1-1 0,0 1 0,-1-1 0,1 0 0,0 1 0,0-1 0,0 0 0,-1 0 1,1 0-1,0 0 0,0 0 0,0 0 0,0 0 0,0 0 0,1 0 0,-1 0 0,0-1 0,0 1 0,1 0 0,-1-1 0,0-1 0,-4-46-6031,5 44 5567,0-18-2090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44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317 46 5973,'-4'-34'2785,"3"33"-2624,0 0 0,0 0-1,0 0 1,0 0-1,0 1 1,0-1-1,0 0 1,0 0-1,0 1 1,0-1 0,0 1-1,-1-1 1,1 1-1,0 0 1,0-1-1,0 1 1,-1 0-1,1 0 1,0 0 0,0 0-1,-1 0 1,1 0-1,-2 0 1,1 1-185,0 0-1,1 0 1,-1 0 0,0 0 0,1 0-1,-1 0 1,1 1 0,-1-1 0,1 0 0,-1 1-1,1-1 1,0 1 0,0 0 0,0-1-1,0 1 1,0 0 0,0 0 0,0 0-1,1-1 1,-1 1 0,1 0 0,-1 2-1,-8 16-1065,-42 38-3776,32-36 2804</inkml:trace>
  <inkml:trace contextRef="#ctx0" brushRef="#br0" timeOffset="1">0 696 3136,'0'3'141,"0"0"-1,1 1 1,-1-1 0,1 0-1,-1 0 1,1 0-1,0 0 1,0 0-1,0-1 1,1 1 0,-1 0-1,1 0 1,-1-1-1,1 1 1,0-1 0,0 1-1,0-1 1,0 0-1,1 0 1,-1 0-1,1 0 1,-1 0 0,1 0-1,-1-1 1,1 1-1,0-1 1,0 0-1,0 0 1,0 0 0,0 0-1,0-1 1,0 1-1,0-1 1,0 1-1,0-1 1,5 0 0,4 0-97,0 0 0,1-1 0,-1 0 0,0-1 0,0-1 1,0 1-1,21-9 0,151-76-4300,-145 67 2725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45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7641,'4'19'3719,"-3"41"-4562,-1-53 990,0 94-5496,0-84 3694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45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 9373,'0'-16'560,"0"6"88,0 3 1464</inkml:trace>
  <inkml:trace contextRef="#ctx0" brushRef="#br0" timeOffset="1">147 182 3384,'2'2'271,"-1"1"0,1 0 0,-1 0-1,1 0 1,-1 0 0,0 0 0,0 0-1,0 0 1,-1 0 0,1 0 0,-1 1 0,0-1-1,0 0 1,0 0 0,0 4 0,2 20 256,6 15 649,-1-1-1,1 83 1,-5-108-491,-1-15-242,-1-11-173,0 7-230,1 0 1,0 0 0,-1 0 0,1 0-1,0 1 1,0-1 0,1 1 0,-1-1 0,1 1-1,-1 0 1,1-1 0,4-1 0,16-18-119,-6-1-74,-1 0 0,-1-1-1,-2-1 1,0 0 0,14-43-1,-19 53 102,1-5 200,-9 18 367,9 31-812,-1 83-3336,-8-74-474,0-22 2011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46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244 550 6373,'3'-4'293,"-2"0"1,1-1-1,0 1 1,-1 0 0,0-1-1,0 1 1,0-1-1,-1 1 1,1-1 0,-1 0-1,0 1 1,-1-1-1,1 0 1,-1 1-1,0-1 1,0 1 0,0-1-1,0 1 1,-4-6-1,3 8-239,-1 1 0,1 0 0,-1-1 0,0 1 0,0 0 0,1 1 0,-1-1 0,0 0 0,0 1 0,0-1 0,0 1 0,0 0 0,0 0 0,0 0 0,0 1 0,-3 0 0,-2-1 16,0 1 0,0 1 0,0 0 0,-15 5 0,14-4-29,1 1 0,0 1 0,-1-1-1,2 1 1,-1 1 0,1-1 0,-1 1 0,2 1 0,-1-1 0,1 1 0,0 0 0,0 1 0,1-1-1,0 1 1,0 0 0,1 1 0,-6 13 0,10-22-41,-13 69-439,12-64 283,0-1-1,1 1 1,0 0-1,0-1 1,0 1-1,1-1 1,-1 1-1,1-1 0,0 1 1,1-1-1,-1 0 1,1 1-1,4 7 1,-4-9-22,1 1 0,1 0 1,-1-1-1,1 0 1,-1 0-1,1 0 0,0 0 1,0-1-1,0 1 0,0-1 1,0 0-1,1 0 0,-1 0 1,1-1-1,-1 0 1,1 0-1,0 0 0,-1 0 1,1-1-1,9 0 0,-1 1-142,-1-2-1,1 1 0,0-2 0,-1 1 1,1-2-1,-1 0 0,0 0 0,0-1 1,0-1-1,0 0 0,-1 0 1,0-1-1,0-1 0,0 0 0,-1 0 1,0-1-1,0 0 0,-1-1 0,11-13 1,-5 4 479,0-1 1,-1 0 0,-1-1-1,-1 0 1,-1-1-1,0-1 1,-2 0 0,0 0-1,7-33 1,-10 22 735,-1 1 0,-1-1 0,-2 0 0,-2 0 0,-5-52 0,-7 37-233,9 40-350,0 0 0,1 0 0,0 0-1,1 0 1,-2-13 0,2 16-160,0 0 0,0-1 0,0 1 0,-1 0-1,0 0 1,0 0 0,-1 1 0,1-1 0,-1 0-1,0 1 1,0 0 0,-5-6 0,7 10 39,-4 35-185,5 543 1758,-1-576-1769,1 0-1,0 0 0,0 0 1,0-1-1,0 1 0,1 0 0,-1 0 1,0 0-1,1 0 0,-1-1 1,1 1-1,0 0 0,0 0 0,-1-1 1,1 1-1,0 0 0,0-1 1,0 1-1,1-1 0,-1 0 0,0 1 1,1-1-1,-1 0 0,1 0 1,-1 0-1,1 0 0,-1 0 0,1 0 1,0 0-1,-1 0 0,1-1 1,0 1-1,0 0 0,-1-1 0,4 1 1,-2-1-38,1 0 0,0-1 0,-1 1 0,1-1 0,-1 0 0,1 1 0,-1-1 0,1-1 0,-1 1 0,0 0 0,0-1 0,1 0 0,-1 0 0,0 0 0,-1 0 0,1 0 0,0-1 0,2-2 0,117-142 74,-122 147-33,0-1-1,0 0 1,1 1 0,-1-1 0,0 1-1,1-1 1,-1 0 0,1 1 0,-1-1-1,1 1 1,-1-1 0,1 1 0,-1-1-1,1 1 1,-1-1 0,1 1 0,0 0-1,-1-1 1,1 1 0,0 0 0,-1 0-1,1-1 1,0 1 0,-1 0 0,1 0-1,0 0 1,-1 0 0,1 0 0,0 0-1,0 0 1,-1 0 0,1 0 0,0 0-1,-1 0 1,1 0 0,0 1 0,0-1-1,-1 0 1,1 0 0,-1 1 0,1-1-1,0 0 1,-1 1 0,1-1 0,-1 1-1,1-1 1,-1 1 0,1-1 0,-1 1-1,1-1 1,-1 1 0,1 0-1,-1-1 1,0 1 0,1 0 0,-1-1-1,0 1 1,0 0 0,1-1 0,-1 1-1,0 1 1,14 57-3322,-10-37-663,-3-14 1878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46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74 10285,'0'0'1513,"4"-1"-1727,99-27-827,32-7-1014,-114 31 521,1 1 0,27 0 0,-33 3 44</inkml:trace>
  <inkml:trace contextRef="#ctx0" brushRef="#br0" timeOffset="1">171 201 5485,'-134'113'4035,"132"-111"-3942,-19 19 381,21-21-468,-1 1-1,1-1 0,0 0 0,0 0 0,-1 0 1,1 0-1,0 0 0,0 0 0,-1 0 1,1 1-1,0-1 0,0 0 0,0 0 0,-1 0 1,1 0-1,0 1 0,0-1 0,0 0 0,0 0 1,-1 1-1,1-1 0,0 0 0,0 0 0,0 1 1,0-1-1,0 0 0,0 0 0,0 1 0,0-1 1,0 0-1,0 1 0,0-1 0,0 0 0,0 0 1,0 1-1,0-1 0,0 0 0,0 0 1,0 1-1,0-1 0,0 0 0,0 0 0,0 1 1,1-1-1,-1 0 0,0 0 0,0 1 0,0-1 1,0 0-1,1 0 0,-1 0 0,0 1 0,0-1 1,0 0-1,1 0 0,-1 0 0,0 0 0,0 0 1,1 1-1,-1-1 0,0 0 0,1 0 0,-1 0 1,0 0-1,0 0 0,1 0 0,18-2-91,0-1-1,-1-1 1,1 0-1,-1-2 1,0 0-1,0-1 1,-1-1-1,26-14 1,13-6-862,12 0-1749,-34 11 808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47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91 5753,'0'0'90,"0"-1"0,0 1 0,0 0 0,0-1 1,0 1-1,0 0 0,-1-1 0,1 1 1,0 0-1,0-1 0,-1 1 0,1 0 1,0-1-1,0 1 0,-1 0 0,1 0 0,0-1 1,-1 1-1,1 0 0,0 0 0,-1 0 1,1 0-1,0-1 0,-1 1 0,1 0 1,0 0-1,-1 0 0,1 0 0,0 0 0,-1 0 1,-5-3 2249,19-9-2940,4-2 575,-10 8 105,1 0 1,-1 1 0,1 0-1,0 0 1,1 1-1,11-5 1,-12 6-104,0 0-1,1 1 1,-1 0-1,1 0 1,0 1-1,-1 0 1,1 1-1,0 0 1,-1 0-1,1 1 1,0 0 0,-1 0-1,11 4 1,-14-3 31,-1-1 0,0 1 1,0 1-1,0-1 1,0 0-1,0 1 0,-1 0 1,1 0-1,-1 0 1,0 0-1,0 1 1,0-1-1,0 1 0,0 0 1,-1 0-1,0 0 1,0 0-1,0 0 0,0 0 1,-1 1-1,1-1 1,-1 1-1,0-1 0,0 1 1,-1-1-1,1 10 1,-1-1-45,1 1 0,-2-1 1,0 1-1,0-1 1,-2 1-1,1-1 0,-2 0 1,1 0-1,-8 15 1,0 4 255,9-26-179,0 0 1,0 0-1,0 0 1,-1-1 0,0 1-1,0-1 1,0 1-1,-1-1 1,-4 5 0,-31 33 288,23-24 56,-1 0 0,0-1 0,-2-1 0,0-1-1,-39 26 1,51-37-411,-3-1 497,7-17-322,4 11-158,0 1 0,-1 0 0,1-1 0,0 1-1,0-1 1,0 1 0,0 0 0,0-1 0,0 1 0,0 0 0,0 0 0,0 0 0,1 0-1,-1 0 1,0 0 0,3-1 0,33-18-154,-22 12 93,12-7 86,0 1 0,0 1 0,2 1 0,-1 1 0,2 2 0,-1 1 0,1 2 0,0 0 0,1 2 0,-1 1 0,38 2 0,-7 7-3028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47.7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8057,'0'0'1812,"0"7"-508,0-2 132,0-2-940,0 2-508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48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44 9753,'0'0'34,"0"-1"0,0 1 0,0 0 0,-1-1 0,1 1 0,0 0 0,0-1 0,0 1 0,0 0 0,0-1 0,-1 1 0,1 0 0,0 0 0,0-1 0,-1 1 0,1 0 0,0 0 0,0-1 0,-1 1 0,1 0 0,0 0 0,-1 0 0,1-1 0,0 1 0,-1 0 0,1 0 0,0 0 0,-1 0 0,1 0 0,0 0 0,-1 0 1,1 0-1,0 0 0,-1 0 0,1 0 0,-1 0 0,-22 3 523,-18 12-72,36-12-443,-1 0 0,1 1 0,0-1 0,1 1-1,-1 0 1,1 0 0,-1 0 0,1 1 0,0-1 0,1 1-1,-1 0 1,1 0 0,-4 10 0,5-12-38,1 0-1,0 0 1,0 0 0,0 0 0,1 1 0,-1-1-1,1 0 1,0 0 0,0 1 0,0-1 0,0 0-1,0 0 1,1 1 0,0-1 0,-1 0 0,1 0-1,0 0 1,1 0 0,-1 0 0,0 0 0,1 0-1,0 0 1,0 0 0,0-1 0,3 5-1,58 53 222,-43-43-302,-1 1 0,0 1 0,16 23-1,-29-34 81,-1 0-1,0 0 1,-1 1 0,0-1-1,0 1 1,-1 0-1,0 0 1,-1 0-1,0 0 1,0 1-1,-1-1 1,0 16-1,0-14 45,-1 1-1,-1 0 0,0 0 1,0-1-1,-2 1 1,-2 11-1,2-17-42,1-1 0,-1 0-1,0 0 1,-1 0 0,1 0 0,-1 0 0,0-1-1,0 1 1,0-1 0,-1 0 0,0-1 0,1 1-1,-9 4 1,5-4-641,0 0 0,0 0 0,-1 0 1,1-1-1,-1-1 0,0 1 0,1-1 0,-1-1 0,0 0 0,-16 1 0,5-2-1206</inkml:trace>
  <inkml:trace contextRef="#ctx0" brushRef="#br0" timeOffset="1">14 160 7549,'0'-9'44,"11"1"120,-3 2 220,0 3 336,-8 0-252,8 0-188,6-3-64,-6-1-384,6 0 264,3-1 48,2-3-216,3-1 24,3-2-84,0 0-340,2-2-296,6-1-468,-2 2-837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48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8333,'0'88'3867,"0"42"-2900,0-127-969,0-1-1,0 0 1,1 1-1,0-1 0,-1 0 1,1 0-1,0 1 1,0-1-1,0 0 1,0 0-1,0 0 1,1 0-1,-1-1 0,1 1 1,-1 0-1,3 1 1,12 22 199,-15-23-186,0-1-1,1 0 0,-1 0 0,0 1 1,0-1-1,0 0 0,1 0 1,-1 0-1,1 0 0,-1 0 0,1-1 1,-1 1-1,1 0 0,-1-1 1,1 1-1,0-1 0,-1 1 0,1-1 1,0 0-1,-1 0 0,1 0 1,0 0-1,-1 0 0,1 0 0,0 0 1,-1 0-1,1-1 0,0 1 1,-1-1-1,1 1 0,1-2 0,6 0-58,-1 0-1,0-1 1,0 0-1,15-9 0,-7 2 71,0-2 0,0 0 1,-1 0-1,0-1 0,14-18 0,-14 18 171,-8 17 485,-6 32 696,-2-17-1352,0 0-20,-1 0 0,-1 0 0,-1 0 0,-1-1 0,-7 20-1,6-20-133,0 1-1,1 0 0,1 0 0,1 0 0,-1 22 0,-5 27-2340,5-48 1291,1 21-1967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49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 57 4616,'-6'-4'7728,"-17"5"-5115,-11 5-2906,12 1 636,0 0 0,0 2 0,1 1 0,-26 15-1,41-21-362,1-1 0,1 0 0,-1 1 0,0 0 0,1 0 0,0 1-1,0-1 1,0 1 0,0 0 0,1 0 0,0 0 0,0 0 0,0 1 0,1-1-1,0 1 1,0-1 0,0 1 0,0 0 0,1 0 0,0 0 0,0 9-1,1-9-300,0 1 0,0-1-1,0 1 1,1-1-1,0 1 1,0-1-1,1 0 1,0 1 0,3 6-1,-2-8 97,0-1-1,0-1 1,0 1-1,1 0 1,-1-1 0,1 0-1,0 1 1,0-1-1,0-1 1,0 1-1,0-1 1,1 0-1,4 2 1,3 1 143,1 0 0,-1-2 1,0 1-1,1-2 0,0 1 0,0-2 1,0 0-1,-1 0 0,1-1 0,0-1 1,0 0-1,24-6 0,-34 6 206,-1 1-1,1-1 0,-1 0 1,1 0-1,-1-1 1,0 1-1,1 0 1,-1-1-1,0 0 1,0 1-1,0-1 1,0 0-1,0 0 0,-1 0 1,1 0-1,-1 0 1,2-3-1,-1 0-34,0 0-1,-1 0 0,0 0 1,0 0-1,0 0 0,0 0 0,-1 0 1,0-7-1,0-106 1625,2 116-1722,0-1 1,0 1-1,0 0 0,0 0 1,0-1-1,1 1 0,-1 1 1,1-1-1,0 0 1,-1 1-1,1-1 0,0 1 1,0 0-1,3-1 0,7-4-46,-8 3 77,1 1 1,0-1-1,0 1 0,0 1 0,0-1 1,1 1-1,-1 0 0,0 0 0,1 1 1,-1 0-1,0 0 0,1 1 0,-1 0 1,0 0-1,0 0 0,1 0 0,10 6 0,-12-6-22,-1 1 0,0 0 0,0 0 0,0 0 0,-1 1-1,1-1 1,0 1 0,-1 0 0,0 0 0,1 0-1,-1 0 1,-1 1 0,1-1 0,0 1 0,-1 0-1,0 0 1,0 0 0,0 0 0,0 0 0,0 0-1,-1 1 1,0-1 0,0 0 0,0 1 0,0 8 0,-1 74 1035,-1-85-948,0 1 1,0 0-1,0-1 1,-1 0-1,1 1 0,0-1 1,-1 0-1,0 1 1,0-1-1,1 0 1,-1 0-1,0-1 0,-1 1 1,1 0-1,0-1 1,0 1-1,-1-1 0,-2 2 1,6-14-264,1 1 0,0 0 0,1 0 0,0 0 0,0 0 0,1 1 0,0-1 1,1 1-1,6-10 0,15-32-183,-24 46 354,11-27-5,26-47 1,-28 56-60,-10 21 66,0-1-1,0 0 1,0 0 0,0 1-1,0-1 1,0 0 0,1 1 0,-1-1-1,1 1 1,0 0 0,0-1-1,0 1 1,0 0 0,0 0-1,0 0 1,0 1 0,1-1-1,-1 0 1,1 1 0,-1 0-1,1-1 1,0 1 0,0 0 0,-1 0-1,1 1 1,0-1 0,4 0-1,-5 2 9,0 0 0,0 0 0,0 0-1,0 0 1,-1 0 0,1 0 0,0 1-1,-1-1 1,1 1 0,-1-1 0,1 1-1,-1 0 1,0-1 0,0 1 0,0 0-1,0 0 1,0 0 0,0 0 0,0 0-1,0 4 1,16 48 95,-14-19 91,-1 1-1,-4 66 1,0-48 1097,3-62-1341,0 0 1,1 0 0,0 0-1,0 0 1,1 0 0,0 1-1,7-13 1,-9 18 57,70-113-268,-65 105 348,24-36-107,-29 44 13,1 0 0,-1 0 0,1 0 0,-1 0 0,1 1 0,-1-1 0,1 0 0,0 1 0,0-1 0,0 1 0,0 0 0,0 0 0,0 0 1,0 0-1,1 0 0,2-1 0,-4 2 16,0 1 0,-1-1 0,1 0 0,0 0 0,0 1 0,0-1 0,-1 0 1,1 1-1,0-1 0,-1 1 0,1-1 0,0 1 0,-1-1 0,1 1 0,-1 0 0,1-1 0,-1 1 1,1 0-1,-1-1 0,1 1 0,-1 0 0,0-1 0,1 1 0,-1 0 0,0 0 0,0 0 1,1-1-1,-1 1 0,0 0 0,0 0 0,0 0 0,0 1 0,0 31-38,0-25 96,0 133-887,0-49-3507,2-66 2148,12 0-199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0:43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25 191 6193,'0'0'132,"-24"-5"2831,25 2-2957,0-1-1,0 1 0,1 0 1,-1-1-1,1 1 0,0 0 1,0 0-1,0 0 0,0 1 1,1-1-1,-1 0 0,1 1 1,-1 0-1,1-1 1,0 1-1,5-2 0,53-34 5,-54 35-12,0 0 0,-1 0 0,1 1 0,0-1 0,0 1 0,0 1 0,0 0-1,0 0 1,1 0 0,-1 1 0,0 0 0,1 0 0,-1 1 0,12 2 0,-15-2 37,0 1 1,0-1-1,0 1 0,0 0 0,-1 0 0,1 1 1,0-1-1,-1 1 0,1-1 0,-1 1 0,0 0 1,0 1-1,0-1 0,-1 0 0,1 1 1,-1 0-1,0-1 0,0 1 0,0 0 0,0 0 1,0 0-1,-1 0 0,0 0 0,0 1 0,1 5 1,-1 8 459,1 0 1,-3 31-1,0-11 81,-1-31-385,0 0 0,0 0 0,-1 0 0,1 0 0,-1-1 0,-1 1 0,1-1-1,-1 0 1,0 0 0,-7 7 0,9-78 771,3 46-1057,0-1 0,1 1 0,1 0 0,1 0 0,0 0 0,10-24 0,-10 33 96,0 1-1,1-1 1,-1 1-1,2 0 1,-1 0-1,1 1 1,1 0-1,-1 0 1,1 0-1,1 1 1,-1 0-1,1 0 1,15-8-1,2 6-248,-25 8 251,1 1-1,-1 0 1,0 0 0,1 0-1,-1-1 1,1 1 0,-1 0-1,1 0 1,-1 0 0,1 0-1,-1 0 1,1 0 0,0 0-1,-1 0 1,1 0 0,-1 0-1,1 1 1,-1-1 0,0 0-1,1 0 1,-1 0 0,1 1-1,-1-1 1,1 0 0,-1 0-1,1 1 1,-1-1 0,0 0-1,1 1 1,-1-1 0,0 0-1,1 1 1,-1-1 0,0 1-1,1-1 1,-1 1 0,0-1-1,0 1 1,0-1 0,1 1-1,-1-1 1,0 1 0,0 0-1,0 1-19,1 0-1,-1 0 1,1 1-1,0-1 1,0 0-1,0 0 1,0 0-1,0 0 1,0 0-1,0 0 1,3 2-1,9 21 144,3 67-164,-14-79 28,0 0 1,-1 0 0,0 0 0,-1 0 0,-2 17 0,0 10 201,2-41-181,0 1 1,0 0-1,0 0 1,0-1-1,0 1 1,0 0-1,0-1 1,0 1-1,0 0 1,0-1-1,-1 1 0,1 0 1,0 0-1,0-1 1,0 1-1,0 0 1,-1 0-1,1-1 1,0 1-1,0 0 1,0 0-1,-1 0 0,1-1 1,0 1-1,0 0 1,-1 0-1,1 0 1,0 0-1,-1-1 1,1 1-1,0 0 1,0 0-1,-1 0 0,1 0 1,0 0-1,-1 0 1,1 0-1,0 0 1,-1 0-1,1 0 1,0 0-1,0 0 1,-1 0-1,1 0 0,0 0 1,-1 1-1,1-1 1,0 0-1,0 0 1,-1 0-1,1 0 1,0 0-1,0 1 1,-1-1-1,1 0 0,0 0 1,0 0-1,-1 1 1,1-1-1,0 0 1,0 0-1,0 1 1,0-1-1,0 0 0,-1 1 1,1-1-1,1-12-144,0 1-1,1-1 1,0 0-1,1 1 0,0-1 1,1 1-1,1 0 1,-1 0-1,2 0 0,8-13 1,6-7 30,2 2 0,28-31 0,-13 28-99,-36 31 205,0 0 0,0 0-1,0 1 1,0-1 0,1 0 0,-1 1 0,0-1-1,0 0 1,1 1 0,-1 0 0,0-1-1,1 1 1,-1 0 0,0 0 0,1-1 0,-1 1-1,1 0 1,-1 1 0,0-1 0,1 0 0,-1 0-1,0 0 1,1 1 0,-1-1 0,0 1-1,1-1 1,-1 1 0,0 0 0,3 1 0,-1 0 5,0 1 0,0 0-1,0 0 1,-1 0 0,1 0 0,-1 1 0,1-1 0,-1 1 0,0-1 0,-1 1 0,1 0 0,-1 0 0,1 0 0,-1 0 0,0 0 0,0 0 0,-1 0 0,1 0 0,-1 6 0,0-7 0,0-1 0,1 1 0,-1-1 1,1 1-1,0 0 0,0-1 0,0 1 0,0-1 1,0 0-1,0 1 0,3 3 0,-2-4-12,-1 0 0,1 0 1,-1 1-1,0-1 0,0 1 0,0-1 0,0 1 0,0-1 0,-1 1 1,1-1-1,0 6 0,3 30 8,0 0-5903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49.7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72 11265,'1'-1'69,"0"-1"-1,0 1 1,0 0-1,1-1 1,-1 1-1,0 0 1,1 0 0,-1 0-1,1 0 1,-1 0-1,1 1 1,-1-1-1,1 0 1,-1 1 0,1-1-1,2 0 1,49-15-1982,-24 7 651,55-15-3396,-56 19 3104</inkml:trace>
  <inkml:trace contextRef="#ctx0" brushRef="#br0" timeOffset="1">223 112 7457,'-18'15'137,"-147"129"8385,147-121-8571,18-23 39,0 0 1,0 0 0,0 0-1,0 1 1,0-1 0,0 0-1,0 0 1,0 0 0,0 1-1,0-1 1,0 0 0,0 0-1,1 0 1,-1 1 0,0-1-1,0 0 1,0 0 0,0 0 0,0 0-1,0 0 1,1 1 0,-1-1-1,0 0 1,0 0 0,0 0-1,0 0 1,1 0 0,-1 0-1,0 0 1,0 1 0,0-1-1,1 0 1,-1 0 0,0 0-1,0 0 1,0 0 0,1 0-1,-1 0 1,0 0 0,0 0-1,0 0 1,1 0 0,-1 0-1,0 0 1,0 0 0,0-1-1,1 1 1,-1 0 0,0 0-1,0 0 1,0 0 0,0 0-1,1 0 1,-1-1 0,54-20-1551,-26 9 916,144-53-5559,-136 51 4232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50.6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 29 5573,'1'3'1670,"-12"5"-947,-25 15-480,11-7 759,13-7-914,1 1 0,-1 0-1,2 1 1,-17 20 0,26-30-88,0 0-1,0 0 0,0 1 0,0-1 1,0 1-1,0-1 0,0 1 1,0-1-1,0 1 0,1-1 0,-1 1 1,1 0-1,-1-1 0,1 1 1,0 0-1,0-1 0,-1 1 1,1 0-1,0 0 0,1-1 0,-1 1 1,0 0-1,0-1 0,1 1 1,-1 0-1,1-1 0,-1 1 0,2 2 1,-1-3 58,1 1 0,-1 0 0,1-1 0,0 1 0,-1-1 1,1 0-1,0 1 0,0-1 0,0 0 0,0 0 0,0 0 0,0 0 0,0-1 0,0 1 1,0-1-1,0 1 0,0-1 0,1 0 0,-1 1 0,4-1 1544,-6-27 641,-1 25-2258,1 1 0,0-1 0,-1 0 0,1 0 1,0 1-1,0-1 0,0 0 0,0 1 1,0-1-1,0 0 0,0 1 0,1-1 0,-1 0 1,1 1-1,-1-1 0,2-3 0,18-18-13,-12 13 17,0 0 0,1 0 0,0 1 0,1 0 0,0 1-1,22-14 1,-11 10 70,0 2-1,40-14 1,-53 22-102,0-1 0,0 1 0,0 0 1,1 1-1,-1 0 0,0 1 0,1-1 0,-1 1 1,1 1-1,-1 0 0,12 2 0,-18-2 47,1 1-1,-1-1 0,0 0 1,1 1-1,-1-1 0,0 1 0,0 0 1,0 0-1,0 0 0,0 0 1,-1 0-1,1 0 0,0 0 1,-1 1-1,0-1 0,0 1 0,1-1 1,-1 1-1,-1-1 0,1 1 1,0-1-1,-1 1 0,1 0 1,-1 2-1,2 12 23,-1 0 1,-2 32-1,0-22-211,0-22 187,1 1 0,-1-1 0,-1 0 0,1 0 0,-1 0 0,1 0 1,-1 0-1,-1 0 0,1 0 0,-4 4 0,-38 51 35,18-26-32,-6 7 264,-1-2-1,-48 43 0,41-41-106,38-40-165,1 0 1,0 1-1,0-1 0,0 1 1,0-1-1,0 1 0,0-1 1,0 1-1,1-1 0,-1 1 1,1 0-1,-1-1 0,1 1 1,-1 0-1,1 0 0,0-1 1,0 1-1,0 0 0,0 0 1,0-1-1,1 3 0,23-11-88,22-11-461,59-33 0,-10 4-211,139-42-164,-189 76-1740,71-11 1,-107 21 193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50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1 6865,'-15'1'6136,"-29"13"-6013,30-9 801,5-2-753,0 0 1,0 1-1,0 0 1,0 0 0,-15 11-1,22-12-181,-1-1 1,0 0-1,1 1 0,0-1 1,-1 1-1,1 0 0,0-1 1,1 1-1,-1 0 0,0 0 1,1 0-1,0 1 0,-1-1 0,1 0 1,0 0-1,1 1 0,-1-1 1,1 1-1,-1 5 0,2-5 8,-1 0 0,1 0 0,0 0 0,0-1-1,0 1 1,1 0 0,-1 0 0,1-1 0,0 1 0,0-1-1,0 1 1,3 3 0,40 43 145,-9-12-364,-30-31 227,-1-1 0,0 1 1,0 0-1,0 0 0,-1 1 1,0-1-1,0 1 1,-1 0-1,0 0 0,0 0 1,-1 1-1,0-1 0,0 0 1,-1 1-1,0 0 0,-1 8 1,1-13-79,-1-1 0,0 1-1,-1-1 1,1 0 0,0 1 0,-1-1 0,0 1 0,0-1 0,0 0 0,0 1 0,0-1 0,-1 0 0,0 0-1,1 0 1,-1 0 0,0 0 0,0-1 0,-1 1 0,1 0 0,0-1 0,-1 0 0,0 1 0,0-1 0,1 0-1,-1-1 1,0 1 0,-5 2 0,-6 5-390,7-4-92,-2 0 1,1 0 0,0-1-1,-14 4 1,20-7 311,-1 0 1,0 0-1,1 0 1,-1-1-1,0 1 1,0-1-1,0 0 1,1 1-1,-1-1 1,0-1-1,0 1 0,0 0 1,1-1-1,-1 1 1,0-1-1,0 0 1,1 0-1,-5-2 1,-4-6-1163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51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75 7965,'8'-6'328,"0"1"0,0 0 1,1 1-1,0 0 1,0 0-1,0 0 0,0 1 1,0 1-1,15-3 0,97-11-2569,-113 15 2201,116-13-4705,-94 13 3411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51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3300,'8'8'6724,"-4"11"-3852,-4 28-2211,-1-32 183,1 257 537,0-270-1406,0 0-1,0 0 0,0 0 1,0 0-1,0 0 0,1 0 1,-1 0-1,1 0 1,-1 0-1,1 0 0,0 0 1,0 0-1,0 0 1,0 0-1,0-1 0,0 1 1,0 0-1,0-1 1,1 1-1,-1-1 0,1 1 1,-1-1-1,1 0 1,0 1-1,0-1 0,-1 0 1,1 0-1,0 0 1,0-1-1,0 1 0,0 0 1,0-1-1,0 1 1,2-1-1,1 1-235,0-1 1,0 0-1,0 0 0,-1-1 0,1 1 1,0-1-1,0 0 0,-1-1 0,1 1 1,0-1-1,-1 0 0,0 0 0,1 0 1,3-3-1,178-132-1066,-171 117 2464,-14 18-970,0 1-1,0 0 0,-1-1 1,1 1-1,0 0 1,0-1-1,0 1 0,1 0 1,-1 0-1,0 0 0,0 0 1,1 0-1,-1 0 0,0 0 1,1 0-1,-1 1 1,3-2-1,-3 37 2732,-2-23-2867,0 0 1,-2 0 0,1-1 0,-2 1 0,1-1 0,-2 0 0,1 0 0,-2 0 0,-6 11 0,-13 30-243,13-24-116,3-9-926,1 1 0,1 0 0,-7 31 0,12-19-1625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52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1 305 3512,'0'-12'8581,"0"-14"-7034,0 18-1541,1-1 1,-1 1-1,2 0 0,-1-1 1,1 1-1,1 0 0,-1 0 0,1 0 1,1 0-1,-1 1 0,7-10 1,-9 14-10,8-14 5,-7 11-25,1 1-1,0 0 1,0 0 0,0 0 0,0 0 0,1 1 0,0-1 0,4-3 0,-7 6 30,0 1 0,0 0 1,0 0-1,0 0 0,0 0 1,0 0-1,0 0 0,0 0 1,0 0-1,1 1 0,-1-1 1,0 0-1,1 1 0,-1-1 1,0 1-1,1-1 1,-1 1-1,1 0 0,-1-1 1,1 1-1,-1 0 0,0 0 1,1 0-1,-1 0 0,1 0 1,-1 1-1,1-1 0,-1 0 1,0 1-1,1-1 0,-1 1 1,1-1-1,-1 1 1,0 0-1,0-1 0,1 1 1,-1 0-1,0 0 0,0 0 1,0 0-1,0 0 0,0 0 1,0 0-1,0 0 0,0 1 1,-1-1-1,1 0 0,0 0 1,0 2-1,5 10 6,-1 0 1,0 1-1,-1-1 0,3 19 0,-2-12-304,-3-9 286,-1 0-1,0 0 1,0 1-1,-3 20 1,1-1 104,1-29-58,-1 0 0,1 0 0,0 0 0,-1 0 0,1 0 0,-1 0 0,0 0 0,0 0 0,1-1-1,-1 1 1,0 0 0,-1-1 0,1 1 0,0-1 0,0 1 0,-1-1 0,1 1 0,-1-1 0,1 0 0,-1 0 0,1 0 0,-1 0-1,-2 1 1,3-35-261,1 15 37,1 0 0,0 0 0,2 0 0,0 1 0,0-1 0,8-20 0,-7 27 175,0-1 0,0 1 0,1 0 0,1 1 0,0-1 0,12-15 0,-17 24 1,0 0 1,1 0 0,-1 0-1,1 1 1,-1-1-1,1 1 1,0-1-1,0 1 1,0-1-1,0 1 1,0 0 0,0 0-1,0 0 1,0 0-1,0 0 1,0 1-1,1-1 1,-1 1 0,0-1-1,0 1 1,1 0-1,-1 0 1,0 0-1,1 0 1,-1 0 0,3 1-1,5-1 15,-7 1 2,1 0-1,-1 0 1,0 0-1,0 0 1,0 0 0,0 1-1,-1-1 1,1 1 0,0 0-1,-1 0 1,1 0 0,-1 0-1,1 1 1,-1-1 0,0 0-1,0 1 1,0 0 0,-1-1-1,3 5 1,-1-2-34,0 1-1,0-1 1,0 1 0,0 0 0,-1 0 0,0 0 0,-1 0 0,1 1-1,0 11 1,4 100 2178,-6-117-2153,2-37-635,19-10 33,53-83-1,-56 100 600,11-13-33,-28 42 37,-1-1 1,1 1 0,-1-1-1,1 1 1,0-1-1,-1 1 1,1-1-1,-1 1 1,1 0-1,0-1 1,-1 1 0,1 0-1,0 0 1,-1-1-1,1 1 1,0 0-1,0 0 1,-1 0 0,1 0-1,0 0 1,-1 0-1,1 0 1,0 0-1,0 0 1,-1 1-1,1-1 1,0 0 0,-1 0-1,1 0 1,0 1-1,-1-1 1,1 0-1,-1 1 1,1-1 0,0 1-1,-1-1 1,1 1-1,0 0 1,17 20-53,-13-4-416,0 0 0,-1 0-1,-1 1 1,-1-1 0,0 1 0,-2 26 0,0-21-1436,0-1-250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5:52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 3468,'0'0'842,"2"13"1589,10-1-2027,0 1 1,-1 0-1,0 1 1,-1 0-1,-1 0 1,0 1-1,10 24 1,-18-30-108,0-1 0,0 0 0,0 1 0,-1-1 0,-2 16 0,1 1 1725,1-24-1830,0-39-2077,1 31 1669,1-1-1,0 0 1,1 1 0,-1 0 0,1 0-1,1 0 1,6-12 0,4-8-343,25-50-64,-36 72 669,0 0 0,1 0-1,-1 1 1,1-1-1,0 1 1,0-1-1,0 1 1,1 1 0,-1-1-1,1 0 1,0 1-1,6-3 1,-10 6-32,-1 0 0,1 0 0,0 0 0,-1 0 0,1 0 0,0 0 0,-1 1 0,1-1 0,0 0 0,-1 0 0,1 1 0,0-1 0,-1 0 0,1 1 0,-1-1 0,1 1 0,-1-1 0,1 1 0,-1-1 0,1 1 0,-1-1 0,0 1 0,1-1 0,-1 1 0,1-1 0,-1 1 0,0 0 0,0-1 0,1 1 0,-1 0 0,0-1 0,0 1 0,0 0 0,0-1 0,0 1 0,0 0 0,0-1 0,0 1 0,0 0 0,0 0 0,2 35 267,-2-34-189,11 72 191,-3 20 2606,-4-114-2984,62-37-740,-31 30 690,-26 19 122,2-2-33,2 0-1,25-15 1,-35 23 74,0 0 0,1 0 0,-1 1 0,1-1 0,-1 1 0,1 0 0,0 0 0,0 1 0,-1-1 0,1 1 0,0-1 0,0 1 0,0 0 0,-1 1 0,1-1 0,0 1 0,5 1 0,-7 0-25,0-1 0,0 1 0,0 0 0,0 0 1,-1 0-1,1 0 0,-1 0 0,1 0 0,-1 1 0,0-1 0,0 0 0,0 1 0,0-1 0,0 1 0,0-1 0,-1 1 0,1-1 0,-1 1 1,0 2-1,5 54-3078,-5-38 396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02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1336,'8'1'8298,"31"1"-8545,-15-2 186,46-1-840,-25-5-3246,-36 2 2465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02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44 3216,'-2'9'1107,"2"-6"-460,12-3-685,-11 0-10,17-1 162,0-2-1,-1 0 1,0-1 0,23-8 0,24-5 100,-43 12-194,51-5 476,-71 10-200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02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51 5705,'0'-50'6825,"0"50"-6774,0 30-1216,0 241 1489,0-91-6135,3-165 4206,8-2 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0:43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53 4748,'0'0'288,"10"10"1687,-9-10-1952,3-1 103,0 1 0,-1-1 0,1 1 0,-1 0-1,1 1 1,0-1 0,-1 1 0,1-1 0,-1 1 0,1 0 0,-1 1 0,1-1-1,-1 0 1,0 1 0,0 0 0,0 0 0,0 0 0,0 0 0,0 0 0,4 5 0,13 11-74,-15-15 79,-1 1-1,1 0 1,-1 0-1,0 0 1,0 0-1,0 1 1,-1-1 0,0 1-1,0 0 1,0 0-1,0 1 1,2 7-1,3 11 176,-5-14-221,0-1 1,0 1-1,-1-1 0,0 1 1,-1 0-1,0 11 0,-1 116 3877,0-165-3989,1-6-28,0 0 1,2 0-1,11-48 1,-11 67 5,2 1 0,-1-1 1,2 0-1,0 1 1,1 0-1,0 1 0,1-1 1,1 1-1,0 1 1,11-13-1,-15 21 66,0 0 0,0 0 1,0 0-1,1 0 0,0 1 0,9-4 0,-14 6-9,0 0 0,0 1 0,-1-1 0,1 1 0,0-1 0,0 1 1,0 0-1,-1-1 0,1 1 0,0 0 0,0 0 0,0 0 0,0-1 0,0 1 0,0 0 0,0 0 0,0 0 0,0 1 0,-1-1 0,1 0 0,0 0 0,0 0 0,0 1 0,0-1 0,0 0 0,-1 1 0,1-1 0,0 1 0,0-1 0,0 1 0,-1-1 0,1 1 0,0-1 0,-1 1 0,1 0 1,0-1-1,-1 1 0,1 0 0,-1 0 0,1-1 0,-1 1 0,0 0 0,1 0 0,-1 0 0,0 0 0,1 0 0,-1-1 0,0 1 0,0 0 0,0 0 0,0 0 0,0 0 0,0 1 0,0 1-20,1 0-1,-1 0 1,1-1-1,0 1 0,0 0 1,0 0-1,0-1 1,0 1-1,3 4 1,-2-4 6,0-1 0,0 1 1,-1 0-1,0 1 0,1-1 0,-1 0 0,-1 0 1,1 0-1,0 1 0,0 3 0,7 189 533,-12-176-458,1-16 46,2-16-105,2-1-105,0 0-1,1-1 1,1 1 0,0 0-1,1 0 1,1 0 0,0 1-1,6-13 1,10-13-21,28-41 0,-48 76 114,0 1-1,1 0 1,-1 0-1,1 0 1,0 0-1,-1 0 0,1 0 1,0 0-1,0 0 1,0 1-1,0-1 1,1 1-1,-1-1 1,0 1-1,1 0 1,-1 0-1,1 0 1,-1 0-1,1 1 1,-1-1-1,4 0 1,-5 2-6,0 0 0,0 0 0,0 0 0,-1 1 0,1-1 0,0 0 0,0 0 1,-1 1-1,1-1 0,0 0 0,-1 1 0,0-1 0,1 0 0,-1 1 0,0-1 0,1 1 1,-1-1-1,0 0 0,0 1 0,0-1 0,0 1 0,-1 2 0,2 6-11,19 90 364,-2-8-4938,-17-74 1554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03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75 101 7413,'-17'29'4323,"6"-13"-4418,1 2 0,-10 23 0,15-25 89,1 1-1,1 0 1,1 0 0,0 0 0,1 0-1,2 17 1,-1-31 0,0-1 0,0 0 0,1 0 0,-1 0 0,1 0 0,-1 0 0,1 0 0,0 0 0,0-1 0,0 1 0,0 0 0,0 0 0,0 0 0,0-1 0,1 1 0,-1-1 0,1 1 0,-1-1 0,1 0 0,-1 1 0,1-1 0,0 0 0,0 0 0,0 0 0,-1 0 0,1 0 0,0-1 0,0 1 0,0-1-1,0 1 1,5 0 0,-5-1 13,1 1-1,0-1 1,0 0-1,0 0 0,0 0 1,0 0-1,0-1 1,0 1-1,0-1 0,-1 1 1,1-1-1,0 0 1,0 0-1,-1-1 0,1 1 1,0 0-1,-1-1 1,0 0-1,1 1 0,-1-1 1,0 0-1,3-3 1,-3 2 80,0 0 0,0 0 0,0-1 0,0 1 0,0 0 1,-1-1-1,0 1 0,0-1 0,0 1 0,0-1 0,0 0 1,-1 0-1,1 1 0,-1-1 0,0 0 0,0 0 0,-1 1 0,1-1 1,-1 0-1,0 1 0,0-1 0,0 0 0,-2-5 0,-4-3 102,0 0 0,-1 1-1,0 0 1,-1 0 0,-12-11-1,8 7-384,11 12 178,-1-1-1,1 1 1,1-1-1,-1 1 0,0-1 1,1 1-1,0-1 1,0 0-1,0 0 0,-1-4 1,2 6-30,-1 0 1,1 0 0,0 0-1,0 1 1,0-1-1,0 0 1,0 0 0,0 0-1,0 0 1,1 0-1,-1 1 1,1-1 0,-1 0-1,1 0 1,0 0-1,0 1 1,0-1 0,0 0-1,0 1 1,0-1-1,0 1 1,2-3 0,11-4-1,0 0 1,0 0 0,1 2-1,0 0 1,26-8 0,-33 12 7,1 0 0,-1 0 0,1 1-1,-1 0 1,1 1 0,-1 0 0,1 0 0,-1 0 0,1 1 0,-1 1 0,1-1 0,10 5 0,-15-5 58,-1 1 1,0-1 0,1 1-1,-1 0 1,0 0 0,0 0-1,0 1 1,0-1 0,-1 1-1,1-1 1,0 1 0,-1 0-1,0 0 1,0 0-1,0 0 1,0 1 0,0-1-1,1 6 1,0 3-22,-1-1 0,0 0 0,-1 0 0,0 0 0,-1 14 0,-1-21-16,1 0 0,-1-1 0,1 1 1,-1-1-1,0 0 0,0 1 0,-1-1 1,-1 4-1,1-4 35,1 1-1,0-1 1,-1 0 0,1 1 0,0-1-1,1 1 1,-1-1 0,0 5-1,1-3-14,0-1-1,-1 0 0,0 0 0,0 0 0,0 0 0,-1 1 0,-2 5 0,2-6 30,0 0 0,0 1 0,1-1 0,0 1 0,-1-1 0,2 1 0,-2 8 0,2-1-4,0-8-63,0 0 0,0 0 0,0 0 0,0 0-1,1 0 1,-1 0 0,1 1 0,2 4 0,-2-7 30,0-1 0,0 1 0,1-1 0,-1 0 0,0 0 0,1 1 1,-1-1-1,1 0 0,-1 0 0,1 0 0,-1-1 0,1 1 0,-1 0 0,1-1 0,0 1 0,0 0 0,-1-1 0,1 0 0,0 0 1,0 1-1,0-1 0,3 0 0,-1 0 36,1 0 0,-1 0 0,1 0-1,-1 0 1,1-1 0,-1 1 0,1-1 0,-1 0 0,0-1 0,1 1 0,-1-1 0,0 0 0,0 0 0,0 0 0,0 0-1,0-1 1,-1 1 0,7-7 0,-9 7-25,1 0 0,-1 0-1,1 0 1,-1 0 0,0-1-1,0 1 1,0 0 0,0-1-1,0 1 1,-1-1 0,1 1-1,-1-1 1,0 1 0,1-4-1,-1-45 203,0 33-304,-2-9-94,1 20 205,0-1 0,1 0 0,0 0 1,0 1-1,1-1 0,0 0 0,4-14 0,1 7-89,2 0 0,-1 1-1,2 0 1,0 0 0,19-22-1,-23 31 99,1 0 0,-1 1 0,1-1 1,-1 1-1,1 1 0,1-1 0,-1 1 0,0 0 0,1 0 0,-1 1 0,1-1 0,0 2 0,0-1 0,0 1 0,0 0 0,0 0 0,8 1 1,-12 0-40,-1-1 1,1 1 0,0 0 0,0 1 0,-1-1 0,1 0 0,0 1 0,-1 0 0,1-1 0,0 1 0,-1 0 0,1 0 0,-1 1 0,0-1-1,1 1 1,2 1 0,-2 1 26,-1-1 0,1 1-1,-1 0 1,0 0 0,0 0 0,-1 0-1,1 0 1,-1 0 0,2 7 0,-1 4-55,0-1 1,-1 1 0,0 0-1,-1 0 1,-3 18 0,1 13 17,2 59 251,1-102-224,-1 0 0,1 0-1,0 0 1,0-1 0,0 1-1,0 0 1,0-1 0,1 1-1,-1-1 1,1 1 0,-1-1-1,1 0 1,0 0 0,0 0-1,0 0 1,1 0 0,-1 0-1,0 0 1,1-1 0,-1 1-1,1-1 1,-1 1 0,1-1-1,5 1 1,-5 0 2,1-1 1,0 1-1,0-1 0,0 0 1,0-1-1,0 1 0,0-1 1,0 1-1,0-1 0,0 0 1,0-1-1,0 1 0,0-1 1,0 0-1,0 0 0,0 0 1,7-3-1,-6 1 22,0 0 0,0-1 0,0 1 1,0-1-1,0 0 0,-1-1 0,0 1 1,0-1-1,0 0 0,-1 0 0,1 0 0,-1 0 1,0-1-1,-1 0 0,4-9 0,-2-2 192,-1 0-1,-1 0 1,-1 0-1,-1-26 1,0 40-208,-1-3 10,0 0 1,-1 0 0,0 0 0,0 1-1,0-1 1,-1 1 0,1-1-1,-1 1 1,-1 0 0,1 0 0,-1 0-1,0 0 1,0 1 0,-5-5-1,-74-64-1664,71 63 573,-10-6-2208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04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1 220 9277,'0'0'24,"0"0"-1,0 0 1,0 0 0,1 0 0,-1 0 0,0 0 0,0 0-1,1 0 1,-1 0 0,0 0 0,0 0 0,0 0 0,1 0-1,-1-1 1,0 1 0,0 0 0,0 0 0,1 0-1,-1 0 1,0 0 0,0 0 0,0-1 0,0 1 0,1 0-1,-1 0 1,0 0 0,0 0 0,0-1 0,0 1-1,0 0 1,0 0 0,1 0 0,-1-1 0,0 1 0,0 0-1,0 0 1,0 0 0,0-1 0,0 1 0,0 0 0,0 0-1,0-1 1,0 1 0,0 0 0,0 0 0,0-1-1,0 1 1,0 0 0,0 0 0,-1 0 0,1-1 0,0 1-1,0 0-15,0-1-1,0 1 0,0-1 0,0 1 1,-1-1-1,1 1 0,0-1 0,0 1 1,0-1-1,1 1 0,-1-1 0,0 1 1,0-1-1,0 1 0,0-1 0,0 1 1,1 0-1,-1-1 0,0 1 0,0-1 1,0 1-1,1 0 0,-1-1 0,0 1 0,1-1 1,0 1-1,3-3 17,10-8-203,1 2-1,24-13 1,-34 20 243,0 0 0,0 0 0,0 0 0,0 1 0,0 0 1,1 0-1,-1 0 0,0 0 0,0 1 0,1 0 0,-1 0 0,0 1 0,11 1 0,-10 1-17,0 0 0,0 1 0,-1 0 0,1 0-1,-1 0 1,0 1 0,0-1 0,0 1 0,-1 0-1,6 8 1,2 2-180,-2-1 296,0 0 0,0 1 0,7 19 0,-15-29 16,-1 0 0,0 0 1,0 0-1,-1 0 0,0 1 1,0-1-1,0 0 0,-1 8 0,0 6 2429,1-64-2427,-1 13-527,0 21 239,0 1-1,1-1 1,0 1-1,0 0 1,1-1-1,1 1 1,0-1 0,0 1-1,1 0 1,0 0-1,1 0 1,9-17-1,10-6 19,-18 24 76,0 0 1,1 1-1,1-1 1,-1 1-1,1 1 1,1-1-1,-1 1 1,1 0-1,1 1 1,10-7-1,-15 11 18,13-6 19,-17 7-24,0 1 0,1 0 1,-1 0-1,0 0 0,0 0 1,1 0-1,-1 0 0,0 0 1,0 0-1,1-1 0,-1 1 0,0 0 1,0 0-1,1 0 0,-1 0 1,0 0-1,1 1 0,-1-1 1,0 0-1,0 0 0,1 0 0,-1 0 1,0 0-1,0 0 0,1 0 1,-1 0-1,0 1 0,0-1 0,0 0 1,1 0-1,-1 0 0,0 0 1,0 1-1,0-1 0,1 0 1,-1 0-1,0 0 0,0 1 0,0-1 1,0 0-1,0 0 0,0 1 1,0-1-1,1 0 0,-1 1 1,0-1-1,0 0 0,0 0 0,0 1 1,0-1-1,18 44 29,-16-33 20,0 0 0,-1 1 0,0-1 0,-1 0 0,0 1 0,-3 14 0,1 13-242,-6-3 367,10-65-485,78-83 257,-72 100-64,-6 8 113,-1 1 0,1 0 0,0 0-1,0 0 1,0 0 0,0 1 0,0-1 0,0 1 0,1-1-1,0 1 1,-1 0 0,1-1 0,0 2 0,0-1-1,0 0 1,0 0 0,0 1 0,1 0 0,-1 0 0,5-2-1,19 55 132,-19 14-150,-7-37 0,-1-26-40,0 0-1,-1 0 0,1 0 0,1 0 1,-1 0-1,0 0 0,1 0 0,-1-1 0,1 1 1,0 0-1,0 0 0,0-1 0,2 4 1,3 3-254,5 2-3615,5-22 928,-12 7 3059,8-9-191,1 0 0,-2-1 0,0-1 1,14-25-1,28-35 2039,-35 61 1215,-17 15-3105,0-1 0,0 1 0,-1-1 0,1 1 0,0-1 0,0 1 0,-1-1 0,1 1 0,-1 0 0,1-1 0,0 1 0,-1 0 0,1 0 0,-1 0 0,0-1 0,1 1 0,-1 0 0,0 0 0,1 0 0,-1 0 0,0 0 0,0 0 0,0-1 0,0 1 0,0 0 0,0 2 0,12 48 220,-6-27-345,-1 0 0,-2 0 0,3 37 0,5 32-3363,-11-82 1855,0-2-84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04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9513,'0'-8'472,"0"3"1516,0 10-2548,0 1-348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0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1 495 3136,'0'55'2146,"0"-54"-2115,1 0-1,0 0 0,0 0 0,0 0 0,0 0 0,-1-1 0,1 1 0,1 0 0,-1 0 1,0-1-1,0 1 0,0 0 0,0-1 0,0 0 0,1 1 0,-1-1 0,0 0 0,0 1 0,1-1 1,-1 0-1,0 0 0,0 0 0,1 0 0,-1 0 0,2 0 0,2 0 110,0 0-1,0 0 1,0 0-1,-1-1 1,1 0-1,9-2 1,7-7 105,-1 0 0,-1-1 0,1-1 0,-2-1 0,0-1 0,-1 0 0,0-1 0,-1-1 0,-1-1 0,0 0-1,-1-1 1,-1 0 0,-1-1 0,13-26 0,-21 32-84,0 0-1,-1 0 1,0-1-1,-1 1 0,0-16 1,3-14 405,-3 32-298,-1 0 0,0 0 0,-1-1 0,0 1 0,0 0 0,-1-1 0,-5-20 0,5 29-209,0 0 0,0-1-1,0 1 1,-1 0 0,1 0-1,-1 0 1,0 0 0,0 0 0,0 1-1,0-1 1,0 1 0,-1-1 0,1 1-1,-1 0 1,0 0 0,1 0-1,-1 0 1,0 0 0,0 1 0,0-1-1,0 1 1,-1 0 0,1 0-1,0 0 1,0 0 0,-1 0 0,1 1-1,-1 0 1,1 0 0,-4 0-1,1 0-43,1 1 0,0 1 0,0-1 0,0 1 0,0-1 0,0 1 0,0 1 0,0-1-1,1 1 1,-1 0 0,1 0 0,0 0 0,0 0 0,0 1 0,0 0 0,1 0 0,-1 0-1,1 0 1,0 0 0,0 1 0,-3 7 0,-8 13 248,2 1 0,-15 45 1,23-62-246,-4 23-110,1 0 0,1 0 0,2 1 1,1 0-1,3 58 0,0-72-33,0-9-314,1 0 1,0 0-1,0 0 0,1 0 1,0 0-1,1 0 0,0-1 1,0 1-1,1-1 0,1 0 1,-1 0-1,1 0 0,1 0 1,0-1-1,0 0 1,0-1-1,1 1 0,0-1 1,1 0-1,0-1 0,14 10 1,9 5-1817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22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8 2104,'0'-5'10357,"0"3"-10748,-4 38 1634,3 36-1385,12 29 85,10 196-12,-18-267-629,0-1-3494,-3-61-2207,0 21 5655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23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78 191 2184,'-16'-52'1248,"14"41"-562,-1 0 0,0 0 0,-1 0 0,-10-19 0,10 23-26,0 0 0,1 0 0,0 0-1,0-1 1,0 1 0,-1-11 0,4 18-648,0 0 1,0 0-1,0-1 0,0 1 1,0 0-1,0 0 1,0 0-1,0 0 0,0 0 1,0 0-1,0-1 0,0 1 1,0 0-1,0 0 0,0 0 1,0 0-1,0 0 0,-1 0 1,1 0-1,0-1 0,0 1 1,0 0-1,0 0 0,0 0 1,0 0-1,0 0 1,0 0-1,0 0 0,-1 0 1,1 0-1,0-1 0,0 1 1,0 0-1,0 0 0,0 0 1,0 0-1,-1 0 0,1 0 1,0 0-1,0 0 0,0 0 1,0 0-1,0 0 0,0 0 1,-1 0-1,1 0 1,0 0-1,0 0 0,0 0 1,0 0-1,0 0 0,0 0 1,-1 1-1,1-1 0,0 0 1,0 0-1,0 0 0,0 0 1,0 0-1,0 0 0,0 0 1,0 0-1,-1 0 0,1 1 1,-5 10 119,5 198-2145,0-151-1071,0-27 889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23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61 3344,'1'2'79,"-1"0"-1,0 1 1,0-1-1,0 1 1,0-1 0,-1 0-1,1 1 1,-1-1-1,1 0 1,-1 1-1,0-1 1,0 0-1,0 0 1,0 0 0,0 0-1,0 0 1,-1 0-1,1 0 1,-1 0-1,-3 3 1,6-5-77,-1 0 1,0 0 0,0 0 0,1 0-1,-1 0 1,0 0 0,0 0-1,1 0 1,-1 0 0,0 0-1,0 0 1,1 0 0,-1 0-1,0 0 1,0 0 0,0 1 0,1-1-1,-1 0 1,0 0 0,0 0-1,0 0 1,1 0 0,-1 1-1,0-1 1,0 0 0,0 0-1,0 0 1,0 1 0,0-1-1,1 0 1,-1 0 0,0 0 0,0 1-1,0-1 1,0 0 0,0 0-1,0 1 1,0-1 0,0 0-1,0 0 1,0 1 0,0-1-1,0 0 1,0 0 0,0 1 0,0-1-1,0 0 1,0 0 0,-1 0-1,1 1 1,0-1 0,0 0-1,0 0 1,0 0 0,0 1-1,0-1 1,-1 0 0,21-5 168,243-101-80,-260 105-74,0 0 0,0-1 0,0 1 0,1 1 0,-1-1 0,0 0 0,0 1 0,0-1 0,1 1 0,-1 0 0,0 0 0,5 1 0,-7 0-63,0 0 0,1 0 0,-1 0 0,0 0 1,0 0-1,0 0 0,0 0 0,0 0 0,-1 0 0,1 1 0,0-1 1,0 0-1,-1 1 0,1-1 0,-1 0 0,1 1 0,-1-1 1,0 1-1,1-1 0,-1 1 0,0-1 0,0 1 0,0-1 1,0 1-1,0-1 0,-1 3 0,1 6-1285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24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19 414 2884,'-11'5'2776,"10"-5"-2707,1 0-1,0 0 1,0 0 0,-1 0 0,1 0 0,0 0 0,-1 0 0,1 0 0,0 0-1,0 0 1,-1 0 0,1 0 0,0-1 0,0 1 0,-1 0 0,1 0 0,0 0 0,0 0-1,-1 0 1,1-1 0,0 1 0,0 0 0,0 0 0,-1-1 0,1 1 0,0 0 0,0 0-1,0 0 1,0-1 0,0 1 0,0 0 0,-1-1 0,1 1 0,0 0 0,0 0-1,0-1 1,0 1 0,0 0 0,0 0 0,0-1 0,0 1 0,0 0 0,0-1 0,0 1-1,0 0 1,0 0 0,1-1 0,-1 1 0,0 0 0,0 0 0,0-1 0,0 1-1,0 0 1,1 0 0,-1-1 0,0 1 0,0 0 0,0 0 0,1 0 0,-1-1 0,20-51 233,14 4-426,-31 44 115,1 0 1,-1 0 0,1 0-1,-1 0 1,1 1 0,0-1 0,1 1-1,-1 0 1,0 0 0,1 1-1,0-1 1,-1 1 0,1 0 0,0 0-1,0 1 1,0 0 0,1-1-1,-1 2 1,0-1 0,9 0 0,-12 2 43,1 0 1,0 0 0,-1 1 0,1-1 0,-1 1 0,1-1 0,-1 1 0,0 0 0,0 0 0,0 0 0,0 0 0,0 0 0,0 0 0,0 0-1,-1 1 1,1-1 0,1 5 0,0-2 12,0 0 0,0 0 0,-1 1 0,0-1 0,0 0 0,0 1 0,-1 0 0,2 7 0,-3 34 1494,0-44-980,0-5-86,0-26-97,0 8-404,-1 14 0,0-1 0,1 1-1,0 0 1,1-1 0,-1 1 0,1 0-1,0 0 1,1-1 0,0 1-1,0 0 1,5-10 0,3 3-44,-8 11 94,0 0 1,0 0 0,0 0 0,0 0 0,-1-1-1,1 1 1,-1 0 0,1-1 0,-1 1 0,0-1-1,1-4 1,0 7-39,0-1-1,0 0 1,0 1 0,0-1-1,1 1 1,-1 0-1,0 0 1,0 0 0,0 0-1,0 0 1,1 0-1,-1 0 1,0 1 0,0-1-1,0 1 1,0 0-1,3 1 1,9 48-51,-14 5 282,0-55-142,2-14-398,2 9 356,0-1 1,-1 1-1,1-1 0,-1 0 1,0 0-1,-1 0 0,1-1 1,-1 1-1,0 0 0,-1-1 1,2-11-1,-3 17-43,1-1 1,-1 1-1,1-1 1,0 1-1,-1 0 1,1-1-1,0 1 1,0 0-1,0 0 1,0 0-1,0-1 1,0 1-1,0 0 0,0 0 1,0 1-1,1-1 1,-1 0-1,0 0 1,1 0-1,-1 1 1,0-1-1,1 1 1,-1-1-1,1 1 1,-1 0-1,1-1 1,-1 1-1,1 0 0,2 0 1,-2 0 21,-2 0-11,1 0 0,-1 0 0,0-1 0,0 1 0,0 0 0,0 0 0,0 0 0,0 0-1,1 0 1,-1 0 0,0-1 0,0 1 0,0 0 0,0 0 0,1 0 0,-1 0 0,0 0 0,0 0 0,0 0-1,1 0 1,-1 0 0,0 0 0,0 0 0,0 0 0,0 0 0,1 0 0,-1 0 0,0 0 0,0 0 0,0 0 0,1 0-1,-1 0 1,0 0 0,0 0 0,0 0 0,1 0 0,-1 0 0,0 0 0,0 1 0,0-1 0,0 0 0,0 0-1,1 0 1,-1 0 0,0 0 0,0 1 0,0-1 0,0 0 0,0 0 0,0 0 0,0 0 0,1 1 0,-1-1 0,0 0-1,0 0 1,0 0 0,0 1 0,0-1 0,0 0 0,7 9-45,2-3 2,-7-5 35,1 1-1,-1-1 1,1 1 0,-1 0-1,0-1 1,1 1 0,-1 0-1,0 1 1,-1-1 0,1 0-1,0 1 1,0-1 0,-1 1-1,0-1 1,1 1 0,-1-1 0,0 1-1,1 5 1,6 47-159,-8-54 125,0-1-1,0 1 0,0 0 1,0 0-1,0 0 0,0 0 1,1 0-1,-1 0 1,0 0-1,0 0 0,1 0 1,-1 0-1,0-1 1,1 1-1,-1 0 0,1 0 1,0 0-1,-1-1 0,1 1 1,-1 0-1,1-1 1,0 1-1,0 0 0,-1-1 1,1 1-1,0-1 0,0 1 1,0-1-1,-1 0 1,1 1-1,0-1 0,0 0 1,0 1-1,0-1 0,1 0 1,0 0-162,1 0-1,-1 0 1,1 0 0,-1 0 0,0-1 0,1 1 0,-1-1 0,0 1-1,1-1 1,-1 0 0,3-1 0,10-16-188,-9 13 274,1 0 0,-1 0-1,0-1 1,-1 1 0,1-1 0,-1 0 0,0-1 0,4-6 0,19-23-182,-17 22 191,1 3 1692,-11 12-1556,0-1 0,0 1 1,0-1-1,-1 0 0,1 1 0,0 0 0,0-1 0,0 1 0,-1-1 1,1 1-1,0 0 0,-1 0 0,1-1 0,-1 1 0,1 0 0,-1 0 0,1 0 1,-1 0-1,1 1 0,40 60 137,-24-30-124,-8-23-1055,-5-71-5651,-3 26 8050,-1-1 1,-9-60-1,7 39 783,3 35-3886,8 20-1208,1 2 1287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25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0 528 1616,'1'5'262,"-1"-1"-1,1 1 0,0-1 1,1 0-1,-1 1 0,1-1 1,0 0-1,0 0 1,0 0-1,0 0 0,1-1 1,-1 1-1,1-1 1,0 1-1,0-1 0,6 5 1,4 6 1621,-12-14-1818,-1 0 1,1 1-1,-1-1 1,1 1-1,-1-1 1,1 0 0,-1 1-1,1-1 1,0 0-1,-1 0 1,1 0-1,0 1 1,-1-1-1,1 0 1,0 0 0,-1 0-1,1 0 1,-1 0-1,1 0 1,0 0-1,-1 0 1,1-1-1,0 1 1,-1 0-1,1 0 1,0 0 0,-1-1-1,1 1 1,-1 0-1,1-1 1,-1 1-1,1 0 1,-1-1-1,1 1 1,-1-1 0,1 1-1,-1-1 1,1 1-1,-1-1 1,1 0-1,20-28 894,-13 17-855,0 3-56,-1-1 0,0-1 0,0 1 0,-1-1 0,-1 0 0,0-1 0,0 1 0,3-17 0,19-98 632,-22 92-484,-2-2 0,-2 1 0,-1 0 0,-1 0 0,-8-41 0,7 68-66,1 1 0,-1-1 0,-1 1 0,0 0 0,-5-11 1,7 16-117,1 1 1,-1 0 0,0-1 0,0 1 0,1 0 0,-1 0-1,0-1 1,0 1 0,0 0 0,0 0 0,0 0-1,0 0 1,0 0 0,-1 0 0,1 1 0,0-1 0,-1 0-1,1 1 1,0-1 0,-1 1 0,1-1 0,0 1-1,-1 0 1,1-1 0,-1 1 0,1 0 0,-1 0 0,1 0-1,-1 0 1,1 0 0,-1 0 0,1 1 0,0-1-1,-1 0 1,1 1 0,-1-1 0,-2 2 0,2 0-20,0 1-1,0-1 1,0 1 0,0 0 0,0-1 0,1 1 0,-1 0 0,1 0 0,0 0-1,0 0 1,0 0 0,-1 6 0,-8 41-6,6-8 58,5 75 1,0-45 105,0-59-186,1-1 0,0 0 0,1 0-1,0 0 1,0-1 0,2 1 0,-1-1 0,1 0 0,11 17 0,-1-3-722,2 0 1,37 41-1,-46-58 129,0 1 0,1-1 0,0-1 0,1 0 0,-1 0 0,1-1 0,1 0 0,-1 0 1,22 7-1,1-5-1391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25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85 7137,'-31'23'1733,"27"-20"-875,15-9-1120,63-43-1283,-66 44 1166,7-4-656,1 0 0,-1 2 0,2 0-1,-1 0 1,20-4 0,-24 10 320</inkml:trace>
  <inkml:trace contextRef="#ctx0" brushRef="#br0" timeOffset="1">243 78 1580,'-50'55'1641,"-132"157"6481,180-211-8099,1 1 0,0-1 0,0 1-1,1-1 1,-1 1 0,0 0 0,0-1 0,1 1-1,-1 0 1,1 0 0,-1-1 0,1 1 0,0 0 0,0 0-1,0 0 1,0 1 0,0-2 130,3-2-11,144-87-3358,-107 61 1081,-1 2 232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0:44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40 174 2968,'-2'-1'191,"-1"-1"-1,1 1 1,0 0-1,0-1 1,-1 0-1,1 1 1,0-1-1,0 0 0,1 0 1,-1 0-1,0-1 1,1 1-1,-1 0 1,1 0-1,0-1 1,-1 1-1,1-1 1,1 1-1,-1-1 1,0 0-1,0 1 0,1-1 1,0 0-1,-1-3 1,-1-15 793,1 1 0,2-28-1,0 21-231,-1 611 353,11-457 579,-11-127-1683,0 0 1,0 1-1,0-1 1,-1 0-1,1 0 1,0 0 0,0 1-1,0-1 1,0 0-1,0 0 1,1 0-1,-1 1 1,0-1-1,0 0 1,0 0-1,0 0 1,0 1-1,0-1 1,0 0-1,0 0 1,0 0-1,0 0 1,1 1-1,-1-1 1,0 0-1,0 0 1,0 0-1,0 0 1,0 0-1,1 1 1,-1-1-1,0 0 1,0 0-1,0 0 1,1 0-1,-1 0 1,0 0-1,0 0 1,0 0-1,1 0 1,-1 0-1,0 0 1,0 0-1,0 0 1,1 0-1,-1 0 1,0 0-1,0 0 1,0 0-1,1 0 1,-1 0-1,0 0 1,15-10-64,11-16-55,112-165 172,-114 155-159,-15 21 41,17-21 72,-24 34-8,-1 1-1,0 0 1,1 0 0,-1 0 0,1 0-1,-1 0 1,1 0 0,-1 1-1,1-1 1,0 1 0,-1-1 0,1 1-1,0-1 1,0 1 0,-1 0-1,1 0 1,0 0 0,0 0 0,-1 0-1,1 0 1,0 0 0,0 0 0,1 1-1,2 3 36,-1 1 0,1-1 0,-1 0-1,0 1 1,-1 0 0,1 0 0,-1 0 0,4 9-1,-2 0-80,0-1 0,-1 1 0,-1 1 0,0-1 0,-1 0 0,0 19 0,4 21-144,-2-9-462,-2-30-907,-1 1 0,8 28 0,-2-32-675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25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125 139 6913,'0'0'2845,"-35"19"-2541,-10 27 393,38-34-555,2-7-124,1 2 0,0-1 0,0 0 0,1 1 0,0 0-1,0 0 1,0 0 0,1 0 0,0 0 0,1 1 0,0-1 0,0 0 0,0 9 0,1-9-6,0 1 0,0-1 0,1 1 1,0-1-1,0 0 0,0 1 0,1-1 0,1 0 1,-1 0-1,1 0 0,4 7 0,-4-10-26,0-1 0,0 0 0,0 0-1,0 0 1,0 0 0,1 0 0,-1-1 0,1 1-1,0-1 1,0 0 0,0 0 0,0 0-1,0-1 1,0 1 0,0-1 0,0 0 0,1-1-1,-1 1 1,1 0 0,6-1 0,-3-1 26,-1 1 0,0-1 0,0 0 0,0 0 0,0-1 0,0 0 0,0-1 0,0 1 0,0-1 0,-1 0 0,1-1 0,-1 0 0,0 0 0,0 0 0,-1-1 0,1 0 0,-1 0 0,0 0 0,0 0 0,6-11 0,-4 7 110,-1-1 0,0 0 1,0-1-1,-1 1 0,0-1 1,-1 0-1,-1 0 1,1 0-1,-2-1 0,1 1 1,-2-1-1,1-12 1,-2 16-12,0 0 1,0 1-1,-1-1 1,0 0 0,-1 0-1,0 0 1,0 1 0,0-1-1,-1 1 1,0 0 0,-1-1-1,1 1 1,-2 1 0,1-1-1,-1 1 1,1-1 0,-2 1-1,1 1 1,-1-1-1,0 1 1,-13-9 0,10 6-185,-1 0 1,0 1 0,0 0-1,-1 1 1,0 0 0,0 0-1,0 2 1,-1-1 0,-15-3-1,8 8-4378,9 0 1880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26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14381,'8'0'568,"-8"4"-412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26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56 5705,'11'-13'5722,"22"-9"-6461,-24 17 1269,-5 2-509,0 1-1,0 0 0,1 1 1,-1-1-1,1 1 0,-1 0 1,1 0-1,-1 0 0,1 0 1,0 1-1,-1 0 0,1 0 1,0 0-1,0 1 0,-1-1 1,1 1-1,-1 0 0,1 1 1,-1-1-1,1 1 0,-1 0 1,0 0-1,0 0 0,0 1 1,7 4-1,-5-3-11,-1 0 0,-1 0 0,1 0 0,0 1 0,-1-1 0,0 1 0,0 0-1,-1 0 1,1 0 0,-1 1 0,0-1 0,0 1 0,-1 0 0,0 0 0,0 0 0,0 0 0,-1 0 0,0 0 0,1 7 0,-2 9 23,1-14-17,0 0-1,-1 1 1,0-1 0,-1 0-1,0 1 1,0-1-1,-1 0 1,1 0 0,-2 0-1,1 0 1,-1 0-1,-1 0 1,-7 12-1,-154 230 2412,147-219-2222,12-19-126,9-14-283,7-9 236,0 0 1,0 1 0,1 1 0,17-13 0,6-5 41,0-1-226,1 1-1,1 2 1,45-23 0,121-49-3164,-120 59-839,-51 22 2101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27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 17 8149,'1'-1'124,"-1"1"0,0-1 1,0 1-1,0-1 0,0 1 1,0-1-1,0 1 0,0-1 1,0 0-1,0 1 0,0-1 1,-1 1-1,1-1 0,0 1 1,0-1-1,0 1 0,-1-1 1,1 1-1,0-1 0,0 1 1,-1-1-1,1 1 0,-1-1 1,1 1-1,0 0 0,-1-1 1,1 1-1,-1 0 0,1-1 1,-1 1-1,1 0 0,-1 0 1,1-1-1,-1 1 0,1 0 1,-1 0-1,1 0 0,-1 0 1,1 0-1,-1 0 0,0 0 0,0 0 1,-30 14 1080,-26 33-516,51-42-662,1 0 0,1 0 0,-1 0-1,1 1 1,0 0 0,0 0-1,0 0 1,1 0 0,0 0-1,0 1 1,1-1 0,0 1 0,0 0-1,0-1 1,1 1 0,0 0-1,0 0 1,1 0 0,1 11-1,-1-13-47,-1-2 18,0 1 0,1-1-1,0 1 1,0-1 0,0 1 0,0-1 0,1 1-1,-1 0 1,1-1 0,0 0 0,0 1 0,0-1-1,1 1 1,-1-1 0,1 0 0,-1 0 0,1 0-1,0 0 1,1 0 0,-1 0 0,0-1 0,1 1 0,-1-1-1,6 4 1,7 6-19,0 2-1,-1 0 1,0 0-1,14 20 1,-23-26 18,-1-1 0,0 0 0,0 1 1,-1 0-1,0 0 0,0 0 0,-1 0 1,0 1-1,0-1 0,-1 1 0,0-1 1,0 11-1,-2-16-82,0 0 0,-1 0 0,1 0 0,-1-1 0,1 1 0,-1 0 0,0-1 0,0 1 0,0-1 0,0 0 0,-1 0 0,1 1 0,0-1 0,-1-1 0,0 1 0,1 0 0,-1-1 0,-4 3 0,-5 2-628,0 0 0,0-1 1,-17 5-1,22-8 203,0-1-1,0 0 0,-1 0 1,1-1-1,0 0 0,0 0 1,0-1-1,0 1 0,-1-2 1,-8-2-1,-6-5-1400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27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0 179 6865,'17'-10'296,"-3"0"608,5 0-300,-5 3 104,2-4 208,1 0-1076,2 0 280,0 0 284,-2-1-836,8 3 748,-1-2 88,4-2-984,-3 2 96,-1 2-512,4 0-452,-6 0 452,3 2-317,-3 0-67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27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7001,'-3'63'8937,"-14"77"-7477,11-85-1215,1 86 0,5-136-208,0-3-50,0 0 0,0 1-1,0-1 1,1 0 0,-1 0 0,0 0-1,1 0 1,-1 1 0,1-1 0,0 0 0,0 0-1,0 0 1,0 0 0,0 0 0,0-1-1,0 1 1,1 0 0,-1 0 0,1-1 0,-1 1-1,1-1 1,0 0 0,-1 1 0,1-1-1,0 0 1,0 0 0,0 0 0,0 0 0,0 0-1,0 0 1,0-1 0,0 1 0,0-1-1,1 1 1,-1-1 0,0 0 0,0 0 0,0 0-1,1 0 1,-1 0 0,2-1 0,3 0-27,0 0-1,0 0 1,-1-1 0,1 0 0,0 0 0,-1 0 0,0-1 0,1 0 0,-1 0 0,0-1-1,-1 0 1,9-6 0,-10 6 53,43-46-87,-45 47 70,1-1-1,-1 0 1,1 0-1,-1 0 0,0 0 1,0 0-1,-1 0 1,1 0-1,-1 0 1,0-1-1,0 1 1,0-8-1,-1 11 129,0 32 402,0 248-307,0-93-5339,0-141 2583,0 1-582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28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1 143 5973,'0'0'1227,"0"-28"1403,0 27-2585,0 0 0,0 0 0,0 0 1,0-1-1,0 1 0,0 0 0,0 0 1,0 0-1,1-1 0,-1 1 0,0 0 1,1 0-1,-1 0 0,1 0 1,-1 0-1,1 0 0,0-1 0,-1 1 1,1 1-1,0-1 0,0 0 0,0 0 1,-1 0-1,1 0 0,0 0 0,0 1 1,0-1-1,0 1 0,0-1 0,1 0 1,-1 1-1,0 0 0,0-1 1,0 1-1,0 0 0,2-1 0,-1 1-28,0-1-1,0 1 1,0-1-1,0 0 1,0 1-1,0-1 1,-1 0-1,1 0 1,0-1-1,-1 1 1,1 0-1,-1 0 1,1-1-1,2-2 1,-2 2 28,1-1-1,0 1 1,-1 0 0,1 0 0,0 1 0,0-1-1,1 1 1,-1-1 0,0 1 0,0 0-1,1 0 1,-1 1 0,0-1 0,1 1 0,-1-1-1,1 1 1,-1 0 0,1 0 0,4 1 0,2 0 80,0 0 0,0 1 1,0 0-1,0 0 1,13 6-1,-18-6-69,-1 0 0,0 0 0,0 0 1,0 1-1,0 0 0,-1 0 0,1 0 0,-1 0 1,1 0-1,-1 1 0,0 0 0,-1-1 0,1 1 0,-1 0 1,1 0-1,-1 1 0,0-1 0,-1 0 0,1 1 1,0 5-1,1 8 285,0-1-1,-2 1 1,0-1 0,-2 22 0,0-3-407,-3-12 152,1-23 16,2-17-267,1-175-1373,0 188 1527,1-1 0,0 1 0,0 0 0,0-1 0,1 1 0,-1 0 0,1-1 0,0 1 0,0 0 0,0 0 0,0 1 0,1-1 0,-1 0 0,1 1 0,-1-1 1,1 1-1,0 0 0,0 0 0,0 0 0,0 0 0,0 1 0,1-1 0,-1 1 0,0 0 0,1 0 0,-1 0 0,1 0 0,5 0 0,-7 1 29,-1 0 0,1 0 1,0 1-1,-1-1 0,1 1 1,0-1-1,-1 1 0,1 0 1,0 0-1,-1 0 0,1-1 1,-1 1-1,0 1 0,1-1 1,-1 0-1,0 0 0,1 0 1,-1 1-1,0-1 0,0 1 1,1 1-1,17 37 171,-12-21-236,-2-6 275,-2 1 0,1 0 0,-2 0-1,0 0 1,-1 1 0,-1 28 0,0-225-296,0 179 65,0 1 0,1-1 0,-1 0 0,1 1 0,-1-1 0,1 1 0,0-1 0,0 1 0,0-1-1,0 1 1,0 0 0,1 0 0,-1-1 0,1 1 0,0 0 0,-1 0 0,1 0 0,0 1 0,0-1 0,0 0 0,3-1 0,-3 2 8,-1 0 0,1 0 0,-1 1-1,1-1 1,0 1 0,-1-1 0,1 1 0,0 0 0,-1-1-1,1 1 1,0 0 0,0 0 0,-1 0 0,1 0 0,0 1 0,0-1-1,-1 0 1,1 1 0,0-1 0,-1 1 0,1 0 0,-1-1 0,1 1-1,-1 0 1,1 0 0,-1 0 0,1 0 0,-1 0 0,0 0-1,0 0 1,1 1 0,-1-1 0,1 2 0,5 8-18,-1-1 1,0 1 0,-1 1-1,6 15 1,-3-6 23,1 0-115,-2 1 1,6 24-1,-6 15-2906,0-41 235,-4-14 1729,-2 5-1543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28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50 10041,'0'0'-50,"10"23"-105,-5-21 281,1 0-1,-1 0 0,0 0 1,0 1-1,0-1 0,0 1 1,0 1-1,-1-1 0,1 1 1,-1-1-1,0 1 1,0 1-1,0-1 0,-1 0 1,4 7-1,-1-2 106,-2 1-1,1 0 1,-1 0 0,0 1-1,-1-1 1,0 1 0,1 14-1,1 71 438,-5-136-2439,0-178 509,0 216 1273,-1 0 0,1 0 0,0 0 0,1 0 0,-1 0 0,0 1 0,0-1 0,1 0 0,-1 0 0,1 0 0,0 0 0,-1 1 0,1-1 0,0 0 0,0 1 0,0-1 1,0 0-1,0 1 0,1-1 0,-1 1 0,0 0 0,2-2 0,-1 3 5,-1 0 0,1-1 0,-1 1 0,1 0 0,-1 0 0,1 0 0,-1 1 0,1-1 0,-1 0 0,1 1 0,-1-1 0,1 0 0,-1 1 0,0 0 0,1-1 1,-1 1-1,0 0 0,1 0 0,-1 0 0,0 0 0,0 0 0,0 0 0,0 0 0,0 0 0,0 0 0,0 0 0,0 0 0,0 1 0,0 2 0,6 6 255,-1 1 1,-1-1-1,0 2 0,0-1 1,5 20-1,14 33 67,-24-64-302,0 0-1,0 1 1,1-1-1,-1 0 1,0 0-1,0 1 1,1-1-1,-1 0 1,0 0-1,1 1 1,-1-1-1,0 0 1,0 0-1,1 0 1,-1 0-1,0 0 1,1 1-1,-1-1 1,0 0-1,1 0 1,-1 0-1,0 0 1,1 0-1,-1 0 1,1 0-1,-1 0 1,0 0-1,1 0 1,-1 0-1,0-1 1,1 1-1,-1 0 1,0 0-1,0 0 1,1 0-1,-1 0 1,0-1-1,1 1 1,-1 0-1,0 0 1,0-1-1,1 1 1,-1 0-1,0 0 1,0-1-1,0 1 1,1 0-1,-1-1 1,0 1-1,0 0 1,0 0-1,0-1 1,1 0-1,15-25 444,-7 11-412,-1 3-69,-1-1 1,0-1-1,5-17 0,-6 18-5,0-1-1,0 1 1,11-16 0,-17 29 4,0-1 1,1 0 0,-1 1 0,1-1 0,-1 0 0,1 1 0,-1-1 0,1 0 0,-1 1-1,1-1 1,0 1 0,-1-1 0,1 1 0,0-1 0,-1 1 0,1 0 0,0-1 0,0 1-1,0 0 1,-1 0 0,1-1 0,0 1 0,0 0 0,0 0 0,-1 0 0,1 0 0,0 0-1,0 0 1,0 0 0,1 1 0,-1 0-9,1 0 0,-1 0 0,1 0-1,-1 0 1,1 0 0,-1 0 0,0 1 0,0-1 0,0 1-1,1-1 1,-1 1 0,-1-1 0,2 3 0,1 2-742,0 0 0,0 0 0,-1 1 0,0-1 0,-1 1 1,3 11-1,-4 0-2296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30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 2680,'0'0'7610,"14"-13"-7619,-4 10-10,1 0 0,-1 1 0,1 1 0,0 0 0,-1 0 0,1 1 0,0 0 0,15 3 0,-22-3 4,0 1-1,0 0 1,0 1 0,0-1 0,0 1 0,0 0-1,0 0 1,0 0 0,-1 0 0,1 1 0,-1-1-1,1 1 1,-1 0 0,0 0 0,0 0 0,0 1 0,-1-1-1,1 1 1,-1-1 0,0 1 0,0 0 0,0 0-1,0 0 1,-1 0 0,2 5 0,0 2 41,0 0 1,0 1 0,-1-1-1,0 1 1,-1-1-1,0 1 1,-1-1-1,-1 1 1,1 0-1,-2-1 1,-5 23 0,-2-2 29,6-22 1,0 1-1,-1-1 1,0 0 0,-7 12 0,-13 19 86,-3-2 0,-1-1 0,-36 38 0,60-74-30,13-15-175,20-20 142,97-66-147,54-39-170,-148 117-2140,66-31 1,-84 45 348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30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33 3260,'0'-2'203,"0"1"-1,0 0 0,0 0 1,0-1-1,0 1 0,0 0 1,0 0-1,1-1 1,-1 1-1,1 0 0,-1 0 1,1 0-1,-1-1 0,1 1 1,0 0-1,5 1 2519,-3 17-2011,-23 118-40,19-103-538,0-24-135,0 0 0,1 1-1,-1-1 1,2 0 0,-1 0-1,1 0 1,1 0-1,-1 0 1,1 0 0,4 10-1,-4-15 21,-1 0-1,1 1 0,0-1 0,0 0 0,0 0 1,1 0-1,-1-1 0,1 1 0,-1 0 1,1-1-1,0 0 0,0 1 0,0-1 1,0 0-1,1-1 0,-1 1 0,0-1 0,1 1 1,-1-1-1,1 0 0,0 0 0,-1 0 1,1-1-1,0 1 0,-1-1 0,1 0 1,0 0-1,4-1 0,-1 0-27,0 0 0,0 0 0,-1-1 0,1 0 0,0-1 0,-1 1 0,1-1 0,-1 0 0,0-1 0,0 1 0,9-8 0,1-2 48,0 0 0,24-27 0,-7-20 268,-31 58-274,0 0-1,-1-1 1,1 1-1,-1 0 1,1-1 0,-1 1-1,0-1 1,1 0-1,-1 1 1,-1-1 0,1 0-1,0 1 1,-1-1-1,1 0 1,-1 0 0,0 0-1,0 0 1,0 1-1,0-1 1,-1 0 0,1 0-1,-1 0 1,0 1-1,1-1 1,-1 0 0,0 1-1,-1-1 1,1 0-1,0 1 1,-1 0-1,1-1 1,-4-2 0,-1-2-70,-1 0 1,1 1-1,-2 0 1,1 1-1,0 0 1,-1 0-1,0 0 1,-16-6-1,4 3-583,0 1 0,-32-7-1,-12 6-4203,44 6 2767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0:45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12 9801,'0'-1'79,"0"0"1,-1 1-1,1-1 0,0 0 1,-1 1-1,1-1 1,0 1-1,-1-1 0,1 1 1,-1-1-1,1 1 0,-1-1 1,1 1-1,-1-1 1,1 1-1,-1 0 0,0-1 1,1 1-1,-1 0 0,1-1 1,-1 1-1,0 0 1,1 0-1,-1 0 0,0 0 1,0 0-1,1 0 1,-1 0-1,0 0 0,1 0 1,-1 0-1,0 0 0,1 0 1,-1 0-1,0 0 1,1 1-1,-1-1 0,0 0 1,1 0-1,-1 1 0,0 0 1,-1-1-64,0 1-1,-1-1 1,1 1 0,0 0 0,0 0-1,0 0 1,1 0 0,-1 0 0,0 0-1,0 1 1,0-1 0,1 1-1,-3 2 1,0 1 19,1 0 1,-1 0-1,0 0 0,0-1 0,0 0 1,-9 7-1,9-8-6,0 1 0,0-1 0,0 1 0,0 0 0,0 0 0,1 1 0,0-1 0,0 1 0,0 0 0,0-1 1,-1 7-1,-4 14-5,3-12-18,1 1 0,1 0 1,0 0-1,1 1 1,0 18-1,2 87 292,0-116-287,1 0 1,1 0 0,-1 0 0,1 0 0,0 0 0,-1-1-1,2 1 1,-1 0 0,0-1 0,1 1 0,-1-1 0,1 0-1,0 0 1,0 0 0,1-1 0,-1 1 0,0 0 0,1-1 0,0 0-1,-1 0 1,1 0 0,0-1 0,0 1 0,0-1 0,7 2-1,-7-2 10,0 0 1,1 0-1,-1-1 0,1 1 0,-1-1 0,1 0 0,-1 0 0,1 0 1,0-1-1,-1 1 0,6-2 0,-8 1-12,0 0 1,0 0-1,1 0 0,-1 0 0,0 0 1,0-1-1,0 1 0,0-1 1,0 1-1,-1-1 0,1 0 0,0 1 1,-1-1-1,1 0 0,-1 0 0,0 0 1,1 0-1,-1 0 0,0-1 1,0 1-1,0-3 0,2-4 71,-1 1 0,0-1 0,-1 1 0,0-1 1,-1 0-1,0 0 0,0 1 0,0-1 0,-1 0 0,-1 1 0,0-1 0,0 1 0,-6-17 0,-3 3-372,0 0-1,-2 1 1,-23-30-1,-13-22-3570,43 59 421,5 9 1301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31.6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95 1616,'0'-4'10142,"0"146"-10122,0-141-21,1 0-1,-1 1 1,0-1-1,0 0 1,1 0-1,-1 0 1,1 1-1,-1-1 1,1 0-1,-1 0 1,1 0 0,0 0-1,0 0 1,-1 0-1,1 0 1,2 1-1,6 15-27,-9-16 32,0-1 0,1 1 0,-1-1 0,0 1 0,1-1 0,-1 1 0,1-1 0,-1 1 0,1-1 0,-1 0 0,1 1 0,-1-1 0,1 1 0,-1-1 0,1 0-1,-1 0 1,1 1 0,-1-1 0,1 0 0,0 0 0,-1 0 0,1 0 0,0 0 0,-1 0 0,1 0 0,-1 0 0,1 0 0,0 0 0,-1 0 0,1 0 0,0 0 0,-1 0 0,1-1-1,-1 1 1,1 0 0,-1 0 0,2-1 0,23-8-166,-15 1-14,0 0 0,0-1-1,13-16 1,-12 13 74,26-42-300,-29 46 423,-1 0-1,0 0 0,-1 0 0,0-1 0,0 0 1,-1-1-1,0 1 0,0-1 0,-1 0 1,-1 0-1,5-21 0,-8 30 5,0 0 1,0 0-1,0-1 1,0 1-1,1 0 1,-1 0-1,0 0 1,1-1-1,-1 1 1,0 0-1,1 0 1,0 0-1,-1 0 1,1 0-1,0 0 1,0-1-1,4 3 201,-3 13-136,-2 396 1258,1-399-1579,0 0 0,0-1 0,2 1 0,-1-1 0,1 0 0,0 0 1,6 11-1,20 37-4666,-18-39 2809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32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79 6733,'0'0'548,"1"35"1714,0-34-2200,1 0 0,-1-1 0,0 1 0,1 0 0,-1 0 0,1-1 0,-1 1 0,1-1 1,-1 1-1,1-1 0,-1 0 0,1 1 0,0-1 0,-1 0 0,1 0 0,-1 0 0,1 0 0,-1 0 0,1-1 0,0 1 0,-1 0 0,1-1 0,-1 1 1,3-2-1,39-23 901,-26 15-893,22-14 285,-28 17-291,0-1 0,0 2 0,0 0 0,1 0 0,0 1 0,0 0-1,0 1 1,0 1 0,1 0 0,21-3 0,-32 12 184,1 0 1,-1 0-1,0 0 0,-1 0 1,1 0-1,-1 1 0,0 10 1,1-6-94,3 34-13,-2 1-1,-2 0 1,-2-1-1,-10 71 0,6-54-956,-5 29-2985,-1-60 1049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32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 6417,'0'48'3400,"24"-70"-1697,-20 19-1554,0 1 0,-1 0 0,0-1 0,1 0 0,-1 0-1,0 0 1,0 0 0,-1-1 0,1 1 0,-1-1 0,3-5 0,-5 1 2753,0 15-3456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33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91 6553,'-1'16'5942,"1"-10"-5904,0 0-1,-1-1 1,0 1 0,0-1 0,0 0 0,-3 8 0,-7 29 81,9-31 308,2-15 556,0 2-991,0-1-1,1 1 1,-1-1 0,1 1 0,0-1 0,0 1 0,0 0 0,0-1 0,0 1 0,1 0 0,-1 0 0,3-4 0,-2 5 13,-1-1 1,0 0-1,1 0 1,-1 0-1,0 0 0,0 0 1,0 0-1,0 0 1,-1 0-1,1 0 1,-1-1-1,1-2 1,1-1 8,1 0 1,0-1 0,0 1 0,0 0 0,1 1 0,0-1 0,0 1-1,0-1 1,5-4 0,-1 2-59,-3 1 10,2 0 1,-1 1-1,1 0 1,0 0 0,0 1-1,0 0 1,11-6 0,-14 9 27,1 0 0,-1 0 0,1 0 1,0 0-1,-1 1 0,1 0 0,0 0 1,0 0-1,0 1 0,0 0 0,-1 0 1,1 0-1,0 0 0,0 1 0,0-1 1,8 4-1,-6-1-4,-1 0 0,1 0 1,-1 1-1,0 0 0,0 0 0,0 1 0,-1-1 1,0 1-1,0 0 0,0 1 0,0-1 0,-1 1 1,0 0-1,0 0 0,-1 1 0,0-1 0,0 1 1,0-1-1,-1 1 0,4 14 0,-1 6-19,0 0-1,-2 0 1,0 56-1,-4-75 38,0 0 0,-1 0 0,1 0 0,-2 1 1,1-1-1,-1-1 0,0 1 0,-1 0 0,0-1 0,-7 11 0,-58 71 879,52-68-650,2 3-92,13-21-127,1 0 1,-1 0 0,0 0 0,0 0 0,0 0 0,-1 0 0,1-1 0,-1 1 0,-4 3 0,-2 3-36,7-8-132,1-8 23,1 7 122,4-5-13,0 0-1,0 0 0,0 1 0,0 0 0,0 0 0,1 0 1,0 0-1,10-6 0,-5 3 39,-1 0-2,125-87-47,-115 83 36,1 0-1,0 2 0,0 0 1,1 2-1,32-8 0,21-5-2098,-73 19 1625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33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6285,'0'25'7792,"0"145"-7790,0-169-4,1 1 1,-1-1-1,1 1 1,-1-1-1,1 0 1,0 1-1,-1-1 1,1 0-1,0 1 1,0-1-1,0 0 1,0 0-1,0 0 1,0 0-1,1 0 1,-1 0-1,0 0 1,0 0-1,1 0 1,-1-1-1,1 1 1,-1 0-1,0-1 1,1 0 0,-1 1-1,1-1 1,-1 0-1,3 1 1,-2-1-29,1 1 1,0 0-1,-1-1 1,1 0-1,0 0 1,0 0-1,0 0 1,-1 0-1,1 0 1,0-1-1,0 0 1,-1 1-1,1-1 1,-1 0-1,5-2 1,-3 0-29,0 0 0,-1 1-1,1-2 1,-1 1 0,0 0 0,0-1 0,0 1 0,0-1-1,-1 0 1,1 0 0,3-8 0,25-38-116,-25 42 308,-1 0 0,1 0 0,-1 0 0,-1-1-1,0 0 1,5-13 0,-3 3 465,-6 19-589,0 1 0,0-1 0,0 0 0,0 0 0,0 0 0,0 0 0,0 0 0,0 0 0,0 0 0,0 0 0,0 0 0,0 0 0,0 0 0,0 0 0,0 0 0,0 0 0,0 0 0,1 1 0,-1-1 0,0 0 0,0 0 0,0 0 0,0 0 0,0 0 0,0 0 0,0 0 0,0 0 0,0 0 0,0 0 0,0 0 0,0 0 0,0 0 0,0 0 0,0 0 0,1 0 0,-1 0 0,0 0 0,0 0 0,0 0 0,0 0 0,0 0 0,0 0 1,0 0-1,0 0 0,0 0 0,0 0 0,0 0 0,-2 35 554,1-5-548,0 1-103,1 4-19,6 55 1,-4-76-630,1 0 1,0 0-1,11 25 0,-1 8-4690,-12-34 3346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34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5400,'0'0'24,"0"0"0,0-1 0,0 1 0,0 0 0,0 0 0,0 0 0,0 0 0,0 0 0,0 0 0,0-1 0,0 1 0,0 0 0,0 0 0,0 0 0,0 0 0,0 0 0,0 0 0,0 0 0,1 0 0,-1-1 0,0 1 0,0 0 0,0 0 0,0 0 0,0 0 0,0 0 0,0 0 0,0 0 0,1 0 0,-1 0 0,0 0 0,0 0 0,0 0 0,0 0 0,0 0 0,0 0 0,0 0 0,1 0 0,-1 0 0,0 0 0,0 0 0,0 0 0,0 0 0,0 0 0,0 0 0,1 0 0,-1 0 0,0 0 0,0 0 0,0 0 0,0 0 0,0 0 0,0 0 0,0 0 0,1 0 0,-1 0 0,0 0 0,0 1 0,0-1 0,0 0 0,0 0 0,0 0 0,0 0 0,0 0 0,0 0 0,0 0 0,0 0 0,0 1 0,6 13 1473,-5-8-1149,-1 1 0,2-1 0,-1 1 0,1-1 0,0 0 0,3 7 0,-2-6-162,-1 0 0,1 0-1,-1 0 1,-1 1 0,1-1 0,-1 10 0,0-7-74,1 0 1,-1 0-1,1 0 0,4 9 1,4 22-16,2 29-156,-13-69 58,1-1 0,0 1 0,0 0 1,0-1-1,0 1 0,0 0 0,0-1 0,0 1 1,0-1-1,1 1 0,-1 0 0,0-1 0,0 1 1,0-1-1,1 1 0,-1-1 0,0 1 0,1-1 1,-1 1-1,0-1 0,1 1 0,-1-1 0,1 1 0,-1-1 1,1 1-1,-1-1 0,1 0 0,-1 1 0,1-1 1,-1 0-1,2 1 0,19-7-307,-18 4 255,0 1 0,0-2 1,0 1-1,-1 0 0,1 0 0,0-1 0,-1 0 0,1 1 0,-1-1 0,0 0 1,3-6-1,-1-2 20,1 1 0,0 0 1,0 0-1,10-13 0,-9 14 26,0-1 0,0 0 0,-1 0 0,8-20-1,-7 181 2398,-2-56-2711,0-1-4971,-4-74 2674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35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3 354 2472,'0'-6'8039,"0"-23"-8274,-1 19 58,1 8 191,0 0 1,-1 1-1,1-1 1,0 0-1,0 0 1,0 0-1,0 0 1,0 0-1,1 0 1,-1 0-1,0 0 0,1 1 1,0-1-1,-1 0 1,1 0-1,0 1 1,0-1-1,0 0 1,0 1-1,0-1 1,0 1-1,0-1 1,1 1-1,-1-1 0,1 1 1,-1 0-1,1 0 1,2-2-1,10-5-31,-1-2-1,-1 1 1,1-1-1,14-16 1,-26 24 26,1 1-1,0 0 1,0 0 0,0 0-1,0 0 1,0 0 0,0 0-1,0 0 1,0 0 0,0 1-1,0-1 1,1 1 0,-1 0-1,0 0 1,0 0 0,0 0-1,1 0 1,-1 0 0,0 0-1,0 1 1,0-1 0,3 2-1,-1-1 30,-1 0-1,1 0 0,-1 1 0,1 0 1,-1-1-1,0 1 0,0 0 0,0 0 0,0 1 1,0-1-1,-1 1 0,4 3 0,-2 0-5,-1 1-1,0-1 1,0 0 0,0 1-1,-1 0 1,0-1-1,0 1 1,-1 0-1,0 0 1,0 8-1,-1 77 1131,-2-43 352,2-79-1273,0-146-774,1 168 495,0-1 1,1 1-1,0-1 1,1 1 0,-1 0-1,2 0 1,-1 0-1,1 0 1,0 1 0,1-1-1,5-6 1,-5 9 14,1 2 0,0-1 1,0 0-1,0 1 0,0 0 1,0 1-1,11-3 0,-15 4 12,0 0 0,0 1 0,1 0 0,-1-1 0,0 1 0,1 0 0,-1 0 0,0 0 0,1 0 0,-1 1 0,4 0 0,-5-1 20,0 1-1,-1-1 0,1 1 1,0-1-1,0 1 0,0-1 1,-1 1-1,1 0 0,0-1 0,-1 1 1,1 0-1,-1 0 0,1 0 1,0-1-1,-1 1 0,0 0 1,1 0-1,-1 0 0,0 0 0,1 0 1,-1 0-1,0 0 0,0 0 1,0 0-1,0 0 0,1-1 1,-1 1-1,-1 1 0,2 3 26,0 0 0,0 0-1,1-1 1,-1 1 0,1-1 0,0 1-1,0-1 1,0 0 0,4 6-1,14 32-354,-17-26 397,-1 0 0,0 1 0,-2 25 0,0-27 634,0-17-684,0-1 1,0 1 0,0-1 0,1 1 0,-1-1 0,1 1-1,0-1 1,-1 1 0,1-1 0,0 1 0,0 0 0,2-3-1,32-99-642,-2 1 488,-26 90 25,-5 6 80,2 0 1,-1 1 0,1-1 0,-1 1 0,10-10-1,-11 14 30,-1 0-1,1 1 0,0 0 1,0-1-1,0 1 0,0 0 0,1 0 1,-1 0-1,0 0 0,0 0 0,0 0 1,1 1-1,-1-1 0,1 1 0,-1-1 1,0 1-1,1 0 0,-1 0 1,1 0-1,-1 1 0,0-1 0,5 1 1,-2 1-8,-1 0 0,0 0 1,1 0-1,-1 0 0,0 1 0,0-1 1,0 1-1,-1 0 0,1 1 1,-1-1-1,0 0 0,1 1 1,2 4-1,-1 0 12,0-1-1,0 1 1,0 0 0,-1 0 0,5 16-1,6 11 94,-12-30-117,0 0 0,-1 1 0,0 0 0,0 0-1,0-1 1,0 1 0,-1 0 0,1 11 0,6 6-78,-4-15-1822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35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1 175 6505,'0'-16'3839,"5"59"-1668,-2-39-2143,-1 0-1,1 1 1,-1-1 0,0 1-1,0 0 1,-1-1 0,0 1-1,1 0 1,-1 0 0,0 6-1,-1-9-107,0 1 0,1-1 1,0 1-1,-1 0 0,1-1 0,0 1 0,0-1 0,0 1 0,1-1 0,-1 0 0,0 0 1,3 3-1,-2-2-136,0-1 1,-1 0 0,1 1-1,-1 0 1,1-1-1,-1 1 1,0 0 0,0 0-1,0 0 1,0 0 0,-1-1-1,1 6 1,-1 20-4130,0-22 2569</inkml:trace>
  <inkml:trace contextRef="#ctx0" brushRef="#br0" timeOffset="1">17 13 9705,'0'-7'-60,"-5"1"264,-1 6-240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36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0 662 3300,'11'11'1868,"-11"-10"-1810,1 0 0,-1 0 0,0 0 1,1 0-1,-1-1 0,1 1 0,-1 0 0,1 0 1,-1-1-1,1 1 0,-1 0 0,1-1 0,0 1 1,-1-1-1,1 1 0,0 0 0,0-1 0,-1 0 0,1 1 1,0-1-1,0 1 0,0-1 0,0 0 0,0 0 1,-1 0-1,1 1 0,0-1 0,0 0 0,0 0 1,0 0-1,0 0 0,0 0 0,0 0 0,-1-1 1,1 1-1,0 0 0,0 0 0,0-1 0,0 1 1,0 0-1,-1-1 0,1 1 0,0-1 0,0 1 0,-1-1 1,1 0-1,0 1 0,-1-1 0,2-1 0,11-12 153,0-2 0,-1 0 0,-1 0 0,0-1 0,-1-1 0,-1 0 0,-1 0 0,0 0 0,-1-1 0,-2 0 0,0-1-1,0 1 1,1-29 0,5-92 927,-10 107-879,-1 7 273,0 0 0,-7-44 0,6 63-311,0 1 0,-1-1 0,0 0 0,0 1 0,-1-1 0,0 1 1,0 0-1,0-1 0,-1 2 0,0-1 0,0 0 0,0 1 0,-1 0 0,-10-10 1,14 15-207,0-1 1,0 0-1,0 0 1,0 1 0,0-1-1,0 1 1,0-1-1,-1 1 1,1-1-1,0 1 1,0-1 0,0 1-1,-1 0 1,1 0-1,0 0 1,0 0 0,-1 0-1,1 0 1,0 0-1,0 0 1,0 0-1,-1 1 1,1-1 0,-1 1-1,-1 0 14,1 1 0,0-1 1,0 1-1,0-1 0,0 1 0,0 0 0,0 0 0,0 0 0,1 0 1,-1 0-1,-1 3 0,-4 7 27,1 1 0,0 1 0,-5 18 0,9-25-103,-6 20 80,2 1-1,1 0 1,1 0 0,2 0 0,0 0 0,2 1 0,7 55-1,-5-73-167,1-1 0,0 1 0,1-1 0,-1 0 0,2 0 0,0-1-1,0 1 1,0-1 0,1 0 0,1 0 0,0-1 0,0 0 0,0 0-1,1 0 1,0-1 0,11 7 0,-6-5-498,0 0 1,1-1 0,1-1-1,-1 0 1,1-1-1,0 0 1,0-2-1,1 1 1,-1-2-1,21 2 1,8-3-1971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6:36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24 8241,'0'6'936,"0"-5"-760,14-8-1604,5-4 420,0-2-797</inkml:trace>
  <inkml:trace contextRef="#ctx0" brushRef="#br0" timeOffset="1">149 73 8241,'-134'176'6720,"132"-173"-6701,0-1 1,1 1-1,-1 0 1,1 0-1,0 0 1,-1-1 0,1 1-1,1 1 1,-1-1-1,0 0 1,1 0-1,-1 0 1,1 0 0,1 6-1,26-20-656,6-6-1255,-1-2 0,57-44 0,-31 21-696,-17 13 691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0:45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1 821 2720,'0'3'171,"0"-1"0,0 0 0,0 1 0,1-1 0,-1 1 0,1-1 0,0 0 0,-1 1 0,1-1 0,0 0 0,0 0 0,1 0 0,-1 1 0,0-1 0,1-1 0,-1 1 0,1 0 0,0 0 0,-1 0 0,1-1 0,0 1 0,0-1 0,0 0 0,0 1 0,0-1 0,1 0 0,-1 0 0,0 0 0,0-1 0,1 1 0,-1 0 0,5-1 0,-3 1-43,1 0 0,0-1 0,-1 0 0,1 0 0,0-1 1,0 1-1,-1-1 0,1 0 0,-1 0 0,1-1 0,-1 1 0,1-1 0,-1 0 1,0 0-1,0-1 0,8-4 0,-3-2 23,1-1-1,-2 1 1,1-1 0,-1-1 0,-1 1-1,0-1 1,0-1 0,-1 1 0,-1-1 0,0 0-1,0-1 1,-1 1 0,4-25 0,-2-8-166,-1-1 0,-4-76 0,-1 74 150,-4 2-134,-1 1-1,-2-1 1,-3 1 0,-14-44 0,8 30 344,-10-19 286,26 78-634,-1-1-1,1 1 1,0-1 0,0 1-1,0 0 1,0-1 0,0 1-1,0 0 1,0-1 0,-1 1 0,1-1-1,0 1 1,0 0 0,-1 0-1,1-1 1,0 1 0,0 0-1,-1-1 1,1 1 0,0 0 0,-1 0-1,1-1 1,0 1 0,-1 0-1,1 0 1,0 0 0,-1 0-1,1-1 1,-1 1 0,1 0-1,0 0 1,-1 0 0,1 0 0,-1 0-1,1 0 1,0 0 0,-1 0-1,1 0 1,-1 0 0,1 0-1,0 0 1,-1 1 0,1-1-1,-1 0 1,1 0 0,0 0 0,-1 0-1,1 1 1,0-1 0,-1 0-1,1 0 1,0 1 0,0-1-1,-1 0 1,1 1 0,0-1 0,0 0-1,-1 1 1,-16 27 36,12-19-142,-6 12 112,2 0-1,0 0 0,1 1 0,2 0 1,0 1-1,1 0 0,1 0 1,0 25-1,-6 259 175,10-292-284,2 0 0,-1 0 0,2 0 0,0 0 0,1 0-1,0-1 1,1 1 0,1-1 0,0 0 0,1-1 0,0 1 0,1-1 0,1-1-1,11 14 1,-12-17 6,1 0 0,-1 0 0,2-1 0,-1 0 0,1-1 0,0 0 0,1-1 0,0 0 0,0 0 0,0-1-1,1 0 1,-1-1 0,1-1 0,0 0 0,0 0 0,1-1 0,22 0 0,-26-2 65,1-1 0,-1 0 1,0-1-1,1 0 0,-1 0 0,0-1 0,0 0 1,0-1-1,12-6 0,4-5 111,40-32 1,17-10-169,-76 54 147,0 0-1,1-1 1,-1 1 0,0-2 0,-1 1 0,1 0-1,-1-1 1,0 0 0,0 0 0,0-1-1,-1 1 1,0-1 0,0 0 0,0 0-1,-1-1 1,5-11 0,-1-4 189,0-2 0,-2 1 0,-1 0 0,-1-1-1,-1 0 1,-1-34 0,-1 58-240,-1-1-1,1 0 1,-1 0 0,1 0-1,-1 1 1,1-1-1,-1 0 1,1 0 0,-1 1-1,0-1 1,1 0-1,-1 1 1,0-1 0,0 1-1,1-1 1,-1 1-1,0-1 1,0 1 0,0 0-1,0-1 1,0 1-1,1 0 1,-1 0 0,0 0-1,0 0 1,0 0-1,0 0 1,0 0 0,0 0-1,0 0 1,0 0-1,0 0 1,0 0 0,1 1-1,-1-1 1,0 0 0,-1 1-1,-38 12 274,24-1-221,1 0 0,0 1-1,0 1 1,1 0 0,1 0 0,0 2 0,2 0 0,-1 0-1,2 1 1,0 0 0,1 1 0,1 0 0,1 0 0,0 1-1,1 0 1,2 0 0,-1 1 0,2-1 0,-1 36 0,4-46-8,0-1 0,0 1-1,1-1 1,0 1 0,1-1 0,0 0 0,5 13 0,-5-16-111,0-1-1,1 0 1,0 0-1,0 0 0,0 0 1,0 0-1,1 0 1,-1-1-1,1 0 1,0 1-1,0-1 1,0-1-1,1 1 0,6 2 1,7 3-661,0-2 1,1 0-1,0-1 1,1-1-1,-1 0 1,1-2-1,-1 0 1,28-2-1,16 0-1594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09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85 4876,'0'-84'7802,"0"84"-7790,0 0 0,0 0 0,0 0-1,0 0 1,0 0 0,0 0 0,0 1 0,0-1 0,0 0 0,0 0 0,0 0 0,0 0-1,0 0 1,0 0 0,0 0 0,0 0 0,0 0 0,0 0 0,0 0 0,1 1 0,-1-1 0,0 0-1,0 0 1,0 0 0,0 0 0,0 0 0,0 0 0,0 0 0,0 0 0,0 0 0,1 0 0,-1 0-1,0 0 1,0 0 0,0 0 0,0 0 0,0 0 0,0 0 0,0 0 0,0 0 0,0 0-1,1 0 1,-1 0 0,0 0 0,0 0 0,0 0 0,0 0 0,0 0 0,0 0 0,0-1 0,0 1-1,0 0 1,0 0 0,0 0 0,1 0 0,-1 0 0,0 0 0,0 0 0,0 0 0,0 0-1,0 0 1,0 0 0,0-1 0,0 1 0,0 0 0,0 0 0,-1 13 27,-7-4-112,7-8 86,0 0-1,0-1 1,0 1-1,0 0 1,1 0-1,-1 0 1,0 0-1,0 0 1,1 0-1,-1 0 1,1 0-1,-1 0 1,1 0-1,-1 0 1,1 0-1,0 0 1,0 0-1,-1 1 1,1 1-1,-1 1-25,0 0 0,-1 0 0,1-1 0,-1 1 0,0 0 0,0-1 0,0 1 0,0-1 0,-1 0 0,1 0 0,-1 0-1,0 0 1,-5 3 0,4-1 5,0-1 1,0 0-1,0 1 0,1-1 0,-1 1 0,-3 8 0,4-3 41,1 0 1,0 0-1,0 0 0,1 0 0,0 0 0,2 17 1,-1-13-145,1-13 120,0 0 0,0 1 0,0-1 0,0 0 0,1 0 0,-1 0 0,0 0 0,1 0 0,-1 0 1,1-1-1,-1 1 0,1 0 0,-1-1 0,1 1 0,-1-1 0,1 0 0,-1 1 0,1-1 0,0 0 1,2 0-1,39 5-118,-14-4 161,-11-1-99,-1 0 0,1 1 0,-1 1 1,1 1-1,-1 1 0,0 0 0,29 12 1,-41-13 51,0 1 1,0 0 0,-1 0-1,1 0 1,-1 0 0,0 1-1,0 0 1,-1 0 0,1 0-1,-1 0 1,0 0 0,0 1-1,3 10 1,2 98 900,-8-110-874,-1 0-1,0 1 1,0-1 0,0 0 0,0 0-1,-1 1 1,0-1 0,0 0 0,0-1-1,0 1 1,0 0 0,-1-1-1,0 1 1,0-1 0,0 0 0,0 0-1,0 0 1,-8 5 0,-26 32-158,35-38-138,0 0 0,0 0 0,-1 1 0,1-1 1,-1 0-1,1-1 0,-1 1 0,0 0 0,1-1 0,-1 0 1,0 1-1,0-1 0,0 0 0,0-1 0,0 1 1,0 0-1,0-1 0,0 0 0,-1 0 0,1 0 0,0 0 1,0 0-1,0 0 0,0-1 0,-6-1 0,-8-7-1948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09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26 333 5881,'-12'-22'1162,"10"19"-812,1-1-1,-1 1 0,0-1 1,1 1-1,0-1 1,0 0-1,0 0 0,0 1 1,0-1-1,1 0 0,0 0 1,0-5-1,0 4-323,0 1 0,1-1-1,-1 0 1,1 0 0,0 1 0,1-1-1,-1 0 1,1 1 0,0 0 0,0-1-1,0 1 1,1 0 0,-1 0 0,1 0-1,0 0 1,0 1 0,1-1 0,-1 1-1,1 0 1,6-5 0,7-8 47,4-5-79,1 2-1,2 0 0,42-27 1,-54 39-160,1 1-1,-1 0 1,1 1 0,1 0-1,-1 1 1,0 1 0,1 0-1,0 0 1,0 2 0,15-1 0,-28 2 114,1 0 1,0 0 0,-1 1-1,1-1 1,-1 1-1,1-1 1,-1 1 0,1-1-1,-1 1 1,1 0 0,-1-1-1,1 1 1,-1 0-1,0 0 1,1 0 0,-1 0-1,0 1 1,0-1 0,0 0-1,0 0 1,0 1-1,0-1 1,0 1 0,0-1-1,-1 0 1,1 1 0,-1 0-1,1-1 1,-1 1-1,1-1 1,-1 4 0,2 5-566,-1 1 1,0 0-1,-2 20 1,1-16-407,0 8-412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09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7321,'2'76'4979,"8"68"-4637,-4-73-288,-3-17-206,17 79-1,9-4-4916,-28-104 2931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10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202 462 3932,'0'0'336,"2"14"1627,2-15-1933,0 0 1,0 0 0,-1-1 0,1 1 0,0-1 0,-1 0 0,1 0-1,-1 0 1,1-1 0,-1 1 0,0-1 0,0 0 0,3-3 0,39-45 640,-34 35-550,0 0 0,-1 0 0,0-1 0,-1-1 0,-1 1 1,7-24-1,-12 32-40,-1 0 0,0 0 0,-1 0 0,1 0 0,-2 0 0,1 0 0,-1 0 0,-1 0 0,1 0 0,-2 0 0,1 0 1,-1 0-1,-1 0 0,1 1 0,-7-14 0,5 16 6,0 0 0,0 0-1,-1 0 1,1 1 0,-1 0 0,-1 0 0,1 0 0,-1 0 0,0 1-1,0 0 1,0 0 0,0 0 0,-11-3 0,6 2 42,-1 1-1,1 0 1,-1 1 0,0 0 0,0 1 0,0 1-1,-16-1 1,15 2-6,0 1 1,1 0-1,-1 1 1,1 1-1,-22 6 0,30-8-122,-1 1 0,1 0 0,0 0 0,-1 0 0,1 0 0,0 1 0,0 0 0,1-1 0,-1 1 0,1 1 0,-1-1 0,1 0 0,0 1 0,0 0 0,0 0 0,1 0 0,-1 0 0,-2 7 0,4-9 7,0 0 0,1 1 0,-1-1 0,1 0 0,-1 1 0,1-1 0,0 0 0,0 1 0,0-1-1,0 0 1,0 1 0,1-1 0,-1 1 0,1-1 0,-1 0 0,1 0 0,0 1 0,0-1-1,0 0 1,0 0 0,0 0 0,1 0 0,-1 0 0,0 0 0,3 2 0,3 2 56,1 0 1,0-1 0,0 0-1,0 0 1,11 5 0,26 16 510,-31-15-328,-1 0 1,0 1-1,-1 1 0,-1 0 0,0 1 0,0 0 0,-1 1 0,-1 0 0,-1 0 1,0 1-1,-1 0 0,6 20 0,1 17-213,-1 1 0,8 83 0,-10-55-732,0-30-1898,3-2-3576,-13-37 3470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13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18 2720,'-8'0'7692,"-5"-1"-4387,12 1-3300,1 0-1,-1 0 1,1 0-1,-1 0 1,0 0-1,1 0 1,-1 0-1,1 0 1,-1 0-1,0 0 1,1 0-1,-1 0 1,1 1-1,-1-1 1,0 0-1,1 0 1,-1 1 0,1-1-1,-1 0 1,1 1-1,-1-1 1,1 0-1,-1 1 1,1-1-1,0 1 1,-1-1-1,1 1 1,0-1-1,-1 1 1,1-1-1,0 1 1,-1-1 0,1 1-1,0-1 1,0 1-1,-1 1 1,-10 4-263,10-6 251,0 0 0,0 1 0,0-1-1,0 0 1,0 1 0,0-1 0,0 0 0,0 1-1,0-1 1,0 1 0,0-1 0,0 1 0,1 0-1,-1 0 1,0-1 0,0 1 0,0 0-1,1 0 1,-1 0 0,0-1 0,1 1 0,-1 0-1,1 0 1,-1 0 0,1 0 0,-1 1 0,1-2 2,1 0 1,-1-1-1,0 1 1,0 0-1,0-1 1,0 1 0,0 0-1,0-1 1,0 1-1,-1 0 1,1-1-1,0 1 1,0 0-1,0-1 1,0 1 0,0 0-1,0-1 1,-1 1-1,1 0 1,0 0-1,0-1 1,0 1 0,-1 0-1,1-1 1,0 1-1,0 0 1,-1 0-1,1 0 1,0-1-1,-1 1 1,1 0 0,0 0-1,-1 0 1,1 0-1,0 0 1,-1 0-1,1-1 1,0 1 0,-1 0-1,1 0 1,0 0-1,-1 0 1,1 0-1,0 0 1,-1 0 0,1 1-1,0-1 1,-1 0-1,56-31-69,-51 19 3082,-6 24-3426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15.6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351 285 3512,'0'1'79,"0"-1"1,0 0-1,0 0 0,0 1 0,0-1 0,0 0 0,0 0 1,0 0-1,0 1 0,0-1 0,0 0 0,0 0 0,0 1 1,0-1-1,0 0 0,0 0 0,0 1 0,0-1 0,0 0 0,0 0 1,0 1-1,0-1 0,0 0 0,1 0 0,0 1 396,-1-1-396,0 1 1,0-1-1,0 0 0,0 0 0,1 0 0,-1 0 0,0 0 0,0 0 1,1 0-1,-1 0 0,0 1 0,0-1 0,1 0 0,-1 0 1,0 0-1,0 0 0,1 0 0,11-10 753,8-16-590,-11 9-138,0 0 0,-1 0-1,-2-1 1,0 0 0,0 0-1,2-20 1,-6-22 397,-3 33-934,0 26 436,1-1 0,-1 1 0,0-1 0,0 1 0,0 0 0,0-1 0,-1 1 0,1 0 0,0 0 0,-1 0 0,1 0 0,0 0 0,-1 0 0,1 0 0,-1 0 0,1 1 0,-1-1 0,0 1 0,1-1 0,-1 1 1,0-1-1,1 1 0,-1 0 0,-3 0 0,-46-5 76,26 5-56,0 1 0,0 1 0,0 1 0,0 2 0,-40 12 0,54-13-33,0 0 1,0 1-1,1 0 0,-1 1 0,1 0 0,0 0 0,1 1 1,-1 1-1,2 0 0,-1 0 0,1 0 0,0 1 1,1 0-1,-9 14 0,14-18 68,-1 1 0,1-1 0,1 1 0,-1 0 0,1 0 0,0 0 0,0 0 0,0 9 0,1-11-30,0-1 1,0 0 0,0 0 0,0 1 0,1-1 0,-1 0 0,1 1 0,0-1 0,0 0 0,0 0 0,0 0 0,0 0 0,1 0 0,-1 0-1,1 0 1,3 3 0,1-1-15,0-2 0,0 1 0,0-1 0,1 0 0,-1 0-1,1-1 1,0 1 0,0-2 0,0 1 0,0-1 0,11 1-1,87-2 291,-60-2-190,-40 2-72,0 0 0,0 0 0,-1 0-1,1 0 1,0 1 0,0 0 0,0 0 0,0 0 0,0 1 0,-1-1 0,9 6 0,-9-4-3,-1 0 0,0 0 1,0 1-1,-1-1 0,1 1 0,-1 0 0,1-1 1,-1 1-1,0 0 0,-1 1 0,1-1 0,1 7 0,1 7 7,0-1 0,-2 1 0,0 1 0,0-1 0,-3 19 0,3 27 67,-1-17 74,-2-36-333,1-1-1,1 0 0,-1 1 1,1-1-1,1 0 0,3 12 1,0-4-1005,-5-15 821,1-1 0,-1 0 0,1 1 0,-1-1 1,1 0-1,0 0 0,0 1 0,0-1 1,0 0-1,1 0 0,-1 0 0,0 0 1,3 2-1,4 0-1550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16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160 376 5753,'0'1'57,"0"-1"1,0 0 0,0 0 0,0 0 0,0 1 0,1-1 0,-1 0 0,0 0 0,0 0 0,0 1 0,0-1 0,0 0 0,0 0 0,0 0 0,0 0 0,0 1 0,1-1 0,-1 0-1,0 0 1,0 0 0,0 0 0,0 0 0,1 1 0,-1-1 0,0 0 0,0 0 0,0 0 0,0 0 0,1 0 0,-1 0 0,0 0 0,0 0 0,0 0 0,1 0 0,-1 0 0,0 0 0,0 0-1,0 0 1,1 0 0,-1 0 0,0 0 0,0 0 0,0 0 0,1 0 0,14-6 881,18-13-1052,-30 16 193,9-5-38,0 0 1,0-1 0,-1-1 0,-1 0 0,1 0 0,-2-1 0,1 0 0,-2-1 0,1 0 0,-2-1 0,0 1 0,0-2 0,-1 1 0,-1 0 0,0-1 0,-1 0 0,4-18 0,-7 25-68,0-1 0,0 0-1,0 0 1,-1 0 0,0 1 0,0-1 0,-3-12 0,2 17 76,0 0 0,-1 1 0,1-1 0,0 0 0,-1 0 0,0 1 0,0-1 0,0 1 0,0 0 0,0-1 0,0 1 0,-1 0 0,1 0 0,0 1 0,-1-1 0,0 0 0,1 1 0,-1-1 0,0 1 0,0 0 0,-6-1 0,0 0-39,0 0 1,0 1 0,0 0-1,0 1 1,0 0-1,0 1 1,0 0 0,0 0-1,0 1 1,0 0-1,0 0 1,0 1 0,1 0-1,-1 1 1,1 0 0,0 0-1,0 1 1,1 0-1,-9 6 1,2-1-9,1 1 1,1 0-1,-1 1 0,2 0 1,-1 0-1,2 2 0,0-1 0,0 1 1,-11 24-1,19-34-1,0 1 0,1-1 1,-1 0-1,1 1 0,0-1 0,0 1 0,0-1 0,1 1 1,-1-1-1,1 1 0,0 0 0,1-1 0,-1 1 1,1-1-1,0 1 0,1 4 0,0-6-17,-1 0-1,1 0 1,-1-1-1,1 1 1,0-1 0,0 0-1,0 1 1,0-1-1,1 0 1,-1 0 0,1 0-1,-1-1 1,1 1-1,-1-1 1,1 1 0,0-1-1,0 0 1,0 0-1,0 0 1,-1 0 0,1-1-1,1 1 1,-1-1-1,4 1 1,14 0 73,0 1 0,0 1-1,-1 1 1,1 1 0,20 8 0,-35-10-24,0-1 0,-1 1-1,0 0 1,1 0 0,-1 0 0,-1 1 0,1 0-1,0 0 1,-1 0 0,0 0 0,0 1 0,0 0-1,0 0 1,-1 0 0,0 0 0,0 0 0,0 1-1,-1-1 1,0 1 0,0 0 0,0 0 0,1 9-1,6 60-563,0 132 0,-9-118-6220,0-78 5178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16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124 509 6017,'11'-15'2126,"6"-6"-895,13-16-979,-16 17-184,14-24 477,12-12-328,-37 52-265,0-1-1,0 1 0,0-1 0,-1 0 1,0 0-1,0 0 0,2-6 1,10-22-200,-9 22 253,-1 0 1,0-1-1,-1 1 1,0-1-1,0 0 1,-1 0-1,-1 0 1,0 0-1,-1 0 1,0 0-1,-2-14 1,1-14 57,1 39-61,0-1 0,-1 1 0,1-1-1,0 1 1,0-1 0,-1 1 0,1-1 0,-1 1 0,1 0 0,-1-1 0,0 1 0,0 0 0,1-1 0,-1 1 0,0 0 0,0 0 0,0 0 0,0 0 0,-1 0 0,1 0 0,0 0 0,0 0 0,-2-1 0,-1 0 34,0 1 0,0-1 1,0 0-1,-1 1 0,1 0 0,0 0 0,-1 0 0,-4 1 1,0-1 1,1 1-1,-1 0 1,1 1 0,-1-1 0,1 2 0,-1-1 0,1 1 0,-10 4 0,6 0 91,1 0 0,0 0 0,0 2 0,1-1-1,0 1 1,0 0 0,1 1 0,0 0 0,1 1 0,-1 0 0,2 0 0,0 1 0,-8 13 0,0 2-255,12-23 137,1-1 1,0 1 0,0 0-1,0 0 1,1 1-1,-1-1 1,1 0 0,0 0-1,0 1 1,0-1-1,0 1 1,0-1 0,0 8-1,2-9-12,-1 0-1,0 0 1,1 0-1,-1 0 1,1 0-1,-1-1 1,1 1-1,0 0 1,0 0-1,0 0 1,0-1-1,0 1 1,0-1-1,0 1 1,1-1 0,-1 1-1,1-1 1,-1 0-1,1 1 1,-1-1-1,1 0 1,2 1-1,49 20-108,-19-9-39,-24-9 322,0 1-139,0-1 0,0 1 0,0 1-1,0 0 1,-1 0 0,0 1 0,0 0-1,12 14 1,-4-3 29,-14-16-42,0 1-1,-1-1 0,1 1 0,-1 0 1,0 0-1,1 0 0,-1 0 0,-1 0 1,1 0-1,0 0 0,-1 1 0,1-1 1,-1 1-1,0-1 0,0 1 0,-1-1 1,1 1-1,-1 4 0,0 46-201,0 73 754,0-43-7056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17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133 523 6149,'0'0'1351,"2"-28"-897,33-21-458,-17 27 29,-2-1 1,-1-1-1,0 0 0,-2-1 0,10-28 0,-16 28 13,-1-1 1,-1 1-1,-1-1 1,-2-1-1,-1-48 0,-1 73-1,0-1 0,0 0 0,0 0 0,0 0 0,0 0-1,-1 1 1,1-1 0,-1 0 0,0 0 0,0 1-1,0-1 1,0 0 0,-1 1 0,1-1 0,-1 1 0,1 0-1,-1-1 1,0 1 0,0 0 0,0 0 0,-4-3-1,2 3-13,1 0 0,-1 1 0,0-1 0,1 1 0,-1 0 0,0 0 0,0 1 0,0-1 0,0 1 0,0 0 0,0 0 0,0 0 0,-8 2 0,-2 1 165,1 0 0,-1 1 0,1 1 0,0 0 0,0 0 0,0 2 1,1-1-1,-15 12 0,21-14-159,0 0 0,1 1 0,0 0 0,-1 1 1,1-1-1,1 1 0,-1 0 0,1 0 0,0 0 0,1 1 1,-1-1-1,1 1 0,1 0 0,-1 0 0,1 0 0,0 0 1,1 0-1,0 0 0,0 1 0,0-1 0,1 0 0,0 1 1,1 7-1,-1 0 27,-1-13-56,1 1-1,0-1 0,-1 1 0,1 0 1,0-1-1,0 1 0,0 0 0,1 0 0,-1-1 1,0 1-1,1-1 0,0 1 0,0-1 0,0 1 1,0-1-1,0 1 0,0-1 0,1 0 0,-1 1 1,1-1-1,-1 0 0,1 0 0,0 0 0,0 0 1,0-1-1,0 1 0,0 0 0,0-1 0,1 1 1,-1-1-1,3 1 0,27 14-161,-13-7 237,0 1-1,0 1 1,-1 0-1,17 16 1,-30-23 78,-1 0 1,0 1-1,0-1 0,0 1 1,0 0-1,0 1 0,-1-1 1,0 0-1,0 1 1,-1 0-1,0 0 0,0 0 1,0 0-1,-1 0 1,1 0-1,-1 0 0,-1 0 1,1 8-1,-1 137 395,0-66-2593,0 0-4565,0-71 3925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20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70 176 1616,'0'-3'188,"1"-1"1,-1 1-1,0 0 0,0-1 1,0 1-1,0 0 0,-1-1 0,1 1 1,-1 0-1,0 0 0,0 0 0,0-1 1,-1 1-1,1 0 0,-1 1 1,1-1-1,-1 0 0,0 0 0,0 1 1,0-1-1,-1 1 0,-3-4 1,-32-29 2903,38 35-3067,-1-1-1,1 1 1,-1-1 0,1 0-1,0 1 1,-1-1 0,1 1-1,0-1 1,-1 0 0,1 1-1,0-1 1,0 1 0,0-1-1,-1 0 1,1 1 0,0-1-1,0 0 1,0 1 0,0-1 0,0 0-1,0 1 1,0-1 0,1 0-1,-1 1 1,0-1 0,0 0-1,0 1 1,1-1 0,-1 0-1,0 1 1,1-1 0,-1 1-1,0-1 1,1 1 0,-1-1-1,1 1 1,-1-1 0,1 1-1,-1-1 1,1 1 0,-1 0 0,1-1-1,0 1 1,-1 0 0,1-1-1,-1 1 1,1 0 0,0 0-1,-1 0 1,1-1 0,1 1-1,44-12-791,-34 10 863,20-6-82,0 2 0,0 1 0,64-2 0,-94 7 43,1 0 0,0 0 0,0 1 1,0-1-1,0 1 0,0 0 0,0 0 0,0 0 0,-1 0 1,1 1-1,0-1 0,-1 1 0,1-1 0,-1 1 1,0 0-1,1 0 0,-1 0 0,0 0 0,0 0 0,0 0 1,-1 1-1,1-1 0,0 1 0,-1-1 0,0 1 0,0 0 1,1 0-1,-1-1 0,-1 1 0,2 6 0,1 7 86,0 1-1,-2-1 1,0 1 0,-1 21-1,0-20-152,1 32 211,0-26-189,0 0 0,-2 0-1,-1-1 1,0 1 0,-7 25 0,-13 59-75,9-46-847,12-52 446,0 0-1,-1 0 0,0-1 1,-1 1-1,0 0 0,-4 9 1,5-16 114,1-1-1,0 1 1,-1 0 0,1 0 0,1 0 0,-1 0 0,0 0-1,1 0 1,-1 6 0,1 4-1537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0:23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15 773 12317,'-1'-1'41,"0"1"0,0-1 0,0 0-1,0 0 1,0 0 0,0 0 0,0 0 0,0 0 0,1 0-1,-1 0 1,0 0 0,1 0 0,-1 0 0,1 0 0,-1 0-1,1-1 1,-1 1 0,1 0 0,0-1 0,0 1 0,-1 0-1,1 0 1,0-1 0,0 1 0,1 0 0,-1-1-1,0-1 1,3 1-38,0 0 1,0 0-1,0 0 0,0 0 0,1 0 0,-1 1 0,0 0 0,1-1 0,5 0 0,-4 1-59,129-41-972,2 7 1,143-18-1,285 3-1733,-524 50 5240,-43 2-2293,1 0 0,-1-1-1,0 1 1,1 0 0,-1-1 0,0 0-1,0 0 1,0 0 0,-4 1-1,3 0 99,-49 15 1606,-1-2-1,-100 15 0,112-25-1834,-1 3 0,2 1-1,-1 2 1,1 2 0,1 1 0,-39 21-1,67-28-14,0 0-1,0 1 0,1 1 1,0 0-1,-12 15 0,18-20-37,1 1 0,1-1 0,-1 1 0,1 0-1,0 1 1,0-1 0,0 1 0,0-1-1,1 1 1,0 0 0,1 0 0,-1-1-1,1 1 1,-1 10 0,2-8-5,0 0-1,0-1 1,1 1-1,0 0 1,1 0-1,-1-1 1,1 1-1,1-1 1,0 0-1,6 14 1,-6-17-9,0-1-1,0 1 1,1 0-1,-1-1 1,1 1 0,0-1-1,0 0 1,0 0-1,0-1 1,1 1 0,-1-1-1,1 0 1,-1 0 0,1-1-1,0 1 1,-1-1-1,1 0 1,9 1 0,5-1-204,0 0 0,0-1 0,0-1 0,0-1 0,0-1 1,-1 0-1,1-2 0,-1 0 0,0-1 0,0 0 0,0-2 1,27-16-1,-18 8-58,0-1 0,-2-1 0,0-2 1,-1 0-1,-1-2 0,39-46 0,-45 44 258,0-1-1,-2 0 0,-1-2 1,0 1-1,-2-2 1,-2 1-1,0-2 1,-2 1-1,-1-1 0,-1 0 1,-2-1-1,0 1 1,-2-1-1,-2 0 0,-5-49 1,3 56 359,-1 0-1,-1 0 1,-1 0 0,-1 0 0,-1 1 0,-15-33-1,14 38-65,6 10-174,-1 0 0,0 0-1,-1 0 1,0 0 0,0 1 0,0 0 0,-1-1 0,-8-7 0,12 14-104,1 0 1,-1-1 0,1 1-1,-1 0 1,1 0 0,-1 0 0,0 0-1,1 0 1,-1 0 0,1 0-1,-1 1 1,1-1 0,-1 0 0,1 0-1,-1 0 1,1 0 0,-1 1 0,1-1-1,-1 0 1,1 1 0,-1-1-1,1 0 1,-1 1 0,1-1 0,-1 0-1,1 1 1,0-1 0,-1 1-1,1-1 1,0 1 0,0-1 0,-1 1-1,1-1 1,0 1 0,-13 21 39,13-21-33,-17 37 89,1 2 0,3 0 1,1 1-1,1 0 0,-8 78 1,6 215 99,14-304-244,1 0 0,1 1 0,2-1 1,1 0-1,11 31 0,-12-44-252,2 0 0,0 0 0,0 0 0,2-1 0,0-1 0,1 1 0,0-2 0,1 1 0,23 22 0,-28-32 62,0-1 0,0 1 0,0-1 0,0-1 0,0 1 0,1-1 0,0 0 0,0-1 0,0 1 0,0-1 0,0-1-1,0 1 1,0-1 0,1 0 0,-1-1 0,0 0 0,1 0 0,-1-1 0,0 0 0,9-2 0,0-1-332,-1 0 0,0-2 0,-1 0 0,1 0 0,-1-1 0,0-1 0,-1-1 0,16-12 0,10-11-775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17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56 327 5529,'-8'-43'4809,"8"40"-4594,0 0-1,1 0 0,-1 0 1,1 0-1,0 0 0,0 0 1,0 0-1,3-5 1,-2 5 66,-1 0 0,0 0 0,1 0 1,-1-1-1,0 1 0,-1 0 0,1-1 1,0 1-1,-1-4 703,0 9-947,-1 0 0,0 0 0,0 0 0,0 0 0,0 0 0,0 0 0,0-1 0,0 1 0,0 0 0,-1 0 0,1-1 0,-3 3 0,0-2-52,1 1 0,0-1 0,0 1 0,0-1 0,0 1 0,1 0 0,-1 0 0,1 1 0,0-1-1,0 0 1,0 1 0,0-1 0,0 1 0,-1 6 0,-8 56-769,11-64 775,0 0 0,0 0 0,0 0 0,0 0 0,0 0 0,0 0 0,1 0 0,-1-1-1,1 1 1,-1 0 0,1 0 0,0 0 0,0 0 0,0-1 0,0 1 0,0 0 0,0-1 0,0 1 0,1-1 0,1 2 0,1 0-21,1-1 0,-1 0 1,1 0-1,0 0 1,0 0-1,0-1 0,6 1 1,21 4 22,63 3 0,-57-7-79,53 10 1,-81-10 78,1 1 1,-1 0 0,0 0 0,0 1-1,-1 1 1,1-1 0,-1 1 0,0 1 0,14 11-1,-21-16 19,1 1 0,-1 0 0,-1-1 0,1 1-1,0 0 1,0 0 0,-1 0 0,1 0 0,-1 1 0,0-1-1,1 0 1,-1 0 0,0 1 0,-1-1 0,1 1 0,0-1-1,-1 1 1,1-1 0,-1 1 0,0 0 0,1-1-1,-1 1 1,-1-1 0,1 1 0,-1 2 0,-1 0 64,0 0 0,0 0 0,-1 0 0,0 0 0,0 0 0,0-1 0,0 1 0,-1-1 0,0 0 0,-7 6 0,1-1-244,-71 59 371,76-63-543,-1-1 0,0 0 0,-1 0 0,1-1 0,-1 0 0,0 0 0,1 0-1,-1-1 1,-1 0 0,1-1 0,-10 2 0,13-3 60,0-1 0,0 1 0,1-1 0,-1 0 0,0 0 0,1 0 0,-1-1 0,1 1 0,-1-1 0,1 0 0,0 0 0,0 0 0,-1 0 1,1-1-1,1 1 0,-1-1 0,0 0 0,1 1 0,-1-1 0,1-1 0,0 1 0,0 0 0,0 0 0,1-1 0,-1 1 0,1-1 0,-2-4 0,-3-11 28,1-1 0,1 1-1,-4-37 1,6 41 230,-4-63 1071,5-90 0,1 89 1081,1 75-1930,-1 1 1,1-1 0,0 0 0,0 0-1,0 0 1,0 0 0,1 1 0,2-6-1,-3 6 97,1 0-1,-1-1 1,1 0-1,-1 1 1,0-1-1,0 0 1,0 1-1,-1-6 1,2 4-142,1 0 0,-1 0 0,1 0 0,0 1 0,0-1 0,0 1 0,1 0 0,-1 0 0,1 0 0,0 0 0,0 1 0,0-1 0,1 1 0,-1 0 0,1 0 0,8-3 0,59-16-4457,77-12-1,-125 29 2439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21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38 5661,'2'-2'276,"0"0"1,-1 0-1,0 0 1,0 0 0,1-1-1,-1 1 1,0 0 0,-1-1-1,1 1 1,0 0 0,-1-1-1,1 1 1,-1-5 0,0 6-80,-2 48 1071,-19 0-595,16-38-603,0 0 0,0 1 1,2-1-1,-1 1 0,1 0 1,-3 14-1,-11 88 462,8-64-550,3 1 0,-1 51 0,6-93-31,2-1-1,-1 1 0,1 0 1,0-1-1,0 1 0,1-1 0,0 1 1,4 9-1,-4-13-32,0 1 1,0-1-1,0 0 1,0 0-1,1 0 1,-1 0-1,1-1 1,0 1-1,0-1 1,0 1-1,0-1 0,0 0 1,1 0-1,-1-1 1,7 4-1,-7-4 2,1 0 0,-1 0 0,1 0 0,-1 0 0,1-1 0,0 1 0,-1-1 0,1 0 0,0 0 0,-1 0 0,1-1 0,0 1 0,-1-1 0,1 0 0,-1 0 0,1 0 0,-1 0 0,0-1 0,1 0 0,-1 1 0,0-1 0,0 0 0,0 0 0,0-1 0,0 1 0,3-5 0,-3 4 204,-1 0 0,1-1 0,-1 1 0,0 0 0,0-1 0,-1 0 0,1 1 0,-1-1 0,1 0 0,-1 0 0,-1 1 0,1-1 0,0 0 0,-1-6 0,0 5-46,-1 0 0,0 0 0,0 0-1,0 0 1,-1 0 0,0 0-1,0 0 1,0 0 0,0 1 0,-1-1-1,0 1 1,0 0 0,0 0 0,0 0-1,-1 0 1,1 0 0,-1 1 0,0 0-1,0 0 1,0 0 0,-7-4 0,-13-6-323,0 0 0,-50-17 1,37 16-994,1 0-1915,22 9 1177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22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1460,'0'6'4378,"14"-19"-4570,-10 10-834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23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0 251 5444,'0'0'4498,"2"-22"-4240,53-33 246,-50 50-503,0 0-1,0 0 1,-1 0 0,0 0 0,0-1 0,3-7 0,-5 10 26,0-1-1,0 1 1,0 0 0,0 0 0,1-1-1,-1 1 1,1 1 0,0-1 0,0 0-1,0 1 1,0-1 0,0 1 0,5-3-1,-4 4-50,1-1 0,0 1 0,-1 0 0,1 0-1,0 0 1,-1 0 0,1 1 0,0 0 0,5 1 0,-9-1 28,1 0-1,-1 1 1,1-1 0,-1 1 0,0-1 0,1 1 0,-1 0 0,0-1 0,1 1-1,-1 0 1,0 0 0,0 0 0,0 0 0,0 0 0,0 0 0,0 1 0,0-1-1,0 0 1,0 0 0,0 1 0,-1-1 0,1 0 0,0 1 0,-1-1 0,1 1-1,-1-1 1,0 1 0,0-1 0,1 1 0,-1-1 0,0 1 0,0-1 0,0 1-1,-1 1 1,2 33-226,0-15 374,0 0-1,-2 0 1,0 0-1,-1 0 0,-1 0 1,-1 0-1,-1-1 1,-14 38-1,19-58-132,0-1 0,0 1 0,0 0-1,0 0 1,0 0 0,0 0 0,0 0-1,0-1 1,-1 1 0,1 0 0,0 0 0,0 0-1,0 0 1,0 0 0,0 0 0,0 0 0,-1 0-1,1 0 1,0-1 0,0 1 0,0 0 0,0 0-1,-1 0 1,1 0 0,0 0 0,0 0 0,0 0-1,0 0 1,0 0 0,-1 0 0,1 0 0,0 0-1,0 0 1,0 0 0,0 0 0,-1 0 0,1 1-1,0-1 1,0 0 0,0 0 0,0 0 0,0 0-1,0 0 1,-1 0 0,1 0 0,0 0 0,0 0-1,0 1 1,0-1 0,0 0 0,0 0 0,0 0-1,-1 1 1,1-30-21,8-38-495,8-15 256,-15 72 208,0-1-1,1 0 1,0 1-1,1-1 1,0 1-1,0 0 0,1 0 1,1 0-1,-1 0 1,2 1-1,6-10 1,-4 7-22,-8 10 63,1 1 0,0-1 0,0 1 0,0-1 0,1 1 0,-1-1 0,0 1 0,0 0 0,1-1 0,-1 1 0,1 0 0,-1 0 0,1 0 0,0 0 0,1-1 0,-2 2 0,0-1-1,0 1 1,1-1 0,-1 1-1,0-1 1,0 1 0,0 0 0,0 0-1,0-1 1,1 1 0,-1 0-1,0 0 1,0 0 0,0 0-1,0 0 1,1 1 0,-1-1-1,0 0 1,0 0 0,0 1-1,0-1 1,0 1 0,0-1-1,0 1 1,0-1 0,0 1-1,0 0 1,0-1 0,0 1-1,0 0 1,0 0 0,0 0 0,-1 0-1,1 0 1,0 0 0,0 2-1,3 2-149,-1-3 147,-1 1 1,0-1-1,0 1 0,0 0 1,0-1-1,0 1 1,0 0-1,-1 0 0,1 0 1,-1 1-1,0-1 0,0 0 1,0 0-1,-1 1 0,1 5 1,1 58 463,-3-42-323,3 74 139,133-335-2744,-134 234 2462,6-7 232,-1-1 0,2 1-1,14-15 1,-22 23-203,1 1-1,0-1 0,0 0 0,0 0 0,0 1 0,0-1 0,0 0 0,0 1 1,0-1-1,0 1 0,0 0 0,0-1 0,1 1 0,-1 0 0,0 0 0,0-1 1,0 1-1,1 0 0,1 0 0,-2 1-18,0 0 0,0 0 1,0-1-1,0 1 0,0 0 0,0 0 1,0 0-1,0 0 0,-1 0 0,1 0 0,0 1 1,0-1-1,-1 0 0,1 0 0,-1 0 1,1 1-1,-1-1 0,0 0 0,1 0 0,-1 1 1,0-1-1,0 2 0,6 46-45,-2-1-1,-4 80 0,-1-55-5565,1-66 3787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23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1 151 6285,'21'-9'2939,"-8"3"-2550,0 1 0,0 0 1,1 1-1,14-3 0,-26 7-359,1-1 0,0 1-1,-1 0 1,1 0 0,0 0-1,0 0 1,-1 0-1,1 0 1,0 1 0,0-1-1,-1 1 1,1 0 0,0 0-1,-1 0 1,1 0-1,-1 0 1,0 1 0,1-1-1,-1 1 1,0-1 0,0 1-1,0 0 1,0 0 0,0 0-1,0 0 1,2 5-1,-1 1 99,0 1 0,-1 0 0,0 0 0,0 0 0,-1 0 0,-1 0-1,1 0 1,-1 0 0,-2 10 0,1 5 142,1-18-269,1-2-19,-1 1 1,0-1-1,0 1 0,-1-1 1,1 0-1,-1 1 1,0-1-1,0 0 0,0 0 1,-1 1-1,-2 3 1,-6 17 36,6-19 225,4-28-639,0 4 202,-1-2 85,0-1 0,2 1 0,1-1 0,0 1-1,2 0 1,10-36 0,-2 20 255,-8 23-210,0 0 0,1 0 0,10-18 0,-14 29 74,0-1 0,1 1 0,-1 0 0,1 0-1,0-1 1,-1 1 0,1 0 0,0 1 0,0-1-1,1 0 1,-1 0 0,0 1 0,1 0-1,-1-1 1,1 1 0,-1 0 0,1 0 0,-1 0-1,1 1 1,0-1 0,-1 0 0,6 1-1,-6 0 40,0 1-1,-1 0 1,1-1-1,-1 1 0,1 0 1,-1 0-1,0 0 1,1 0-1,-1 0 0,0 0 1,0 1-1,1-1 1,-1 0-1,0 1 0,0-1 1,0 1-1,-1-1 1,1 1-1,0-1 0,-1 1 1,2 2-1,13 41 252,-14-42-215,6 25 285,-2 0 1,-1 1-1,-1-1 1,-1 53-1,-2-80-357,0-3-65,0 1 68,0-1 0,0 1 1,0 0-1,1-1 1,-1 1-1,1 0 1,-1-1-1,1 1 1,-1 0-1,1 0 0,0-1 1,0 1-1,-1 0 1,1 0-1,0 0 1,2-2-1,35-79-149,-31 63 83,1 0 1,0 0 0,2 1-1,0 0 1,22-27-1,-32 44 74,1 0 0,0 0-1,0 0 1,1 0-1,-1 0 1,0 0-1,0 0 1,1 0-1,-1 0 1,0 0-1,1 1 1,-1-1 0,0 0-1,1 1 1,-1-1-1,1 1 1,-1 0-1,1-1 1,0 1-1,-1 0 1,1 0-1,-1 0 1,1 0 0,-1 0-1,1 1 1,-1-1-1,1 0 1,-1 1-1,1-1 1,-1 1-1,1-1 1,-1 1-1,0 0 1,1 0 0,1 1-1,0 0-31,-1 0 0,0 0 0,0 0 1,0 1-1,0-1 0,-1 0 0,1 1 0,-1-1 0,1 1 0,-1 0 1,0 0-1,0-1 0,0 1 0,0 0 0,-1 0 0,1 0 1,-1 0-1,1 3 0,-1-1-155,1 0 0,-1 0 1,1-1-1,0 1 0,1 0 0,-1-1 1,4 6-1,-3-5-265,0-1 0,-1 1 0,1-1 1,-1 1-1,0 0 0,0 0 0,0 5 0,-1 12-2355,0-2-233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42.1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1 178 1336,'0'-22'8618,"0"-1"-4487,0-84-4918,0 106 803,1-1 1,0 1 0,0 0-1,0 0 1,1 0 0,-1 0-1,0 0 1,0 0-1,1 0 1,-1 0 0,0 0-1,1 1 1,-1-1-1,1 0 1,-1 1 0,1-1-1,-1 1 1,1 0 0,0-1-1,-1 1 1,1 0-1,1 0 1,44-6-568,-43 6 526,-2 0 43,-1-1 0,1 1 1,-1 0-1,1-1 0,-1 1 0,1 0 1,-1 0-1,1 0 0,-1 0 0,1 0 1,-1 1-1,1-1 0,-1 0 0,1 1 1,-1-1-1,1 1 0,-1-1 0,1 1 0,-1 0 1,0 0-1,3 1 0,-1 6-83,1 0-1,0 0 0,1 0 0,0-1 1,0 0-1,7 8 0,-8-9 94,0-1 0,-1 1-1,0 0 1,0 0 0,0 1 0,0-1-1,-1 1 1,-1-1 0,1 1-1,-1 0 1,1 8 0,-1 82 343,-2-54-273,0-40-92,1 0 0,-1 0 0,0 0-1,0-1 1,0 1 0,0 0 0,-1 0 0,1-1-1,-1 1 1,0 0 0,1-1 0,-1 0 0,0 1-1,0-1 1,-3 2 0,2-2-8,1 1 0,-1-1 0,1 0 0,0 1 0,0 0 0,0-1 1,0 1-1,1 0 0,-1 0 0,1 0 0,0 0 0,0 0 0,0 1 0,0-1 0,-1 5 0,2-6 1,0-1-1,-1 1 0,1 0 0,-1 0 0,1-1 1,-1 1-1,0 0 0,0-1 0,0 1 1,0-1-1,0 1 0,0-1 0,0 1 1,-1-1-1,1 0 0,0 0 0,-1 0 1,1 1-1,-2-1 0,1 1-17,0-1 0,0 0 0,1 0 0,-1 0 0,1 1 0,-1-1 0,1 1 0,0-1 0,0 1 0,-1 0 0,1 0 0,0-1 0,1 1 0,-1 0 0,0 0 0,0 0 0,1 0 1,-1 0-1,0 3 0,1-2-122,-1-1 0,0 1 0,0-1 1,-1 1-1,1-1 0,0 1 0,-1-1 1,0 0-1,1 1 0,-1-1 1,-4 3-1,-7 11-2081,-12 8-1424,23-13 1424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42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2512,'0'59'3395,"48"-24"-2602,-44-32-677,-1-1 0,1 1 0,0-1 0,-1 0 0,1 0 0,0-1 0,0 1 1,0-1-1,1 0 0,-1 0 0,0 0 0,0 0 0,1-1 0,-1 0 0,0 0 0,1 0 0,-1 0 0,0-1 0,1 1 0,-1-1 0,7-2 1,-11 2-33,0 1 0,1 0 1,-1-1-1,0 1 1,1 0-1,-1-1 1,0 1-1,0 0 1,0-1-1,1 1 0,-1-1 1,0 1-1,0-1 1,0 1-1,0 0 1,0-1-1,0 1 1,0-1-1,0 1 1,0-1-1,0 1 0,0-1 1,0 1-1,0 0 1,0-1-1,0 1 1,0-1-1,0 1 1,0-1-1,-1 1 0,1 0 1,0-1-1,0 1 1,-1 0-1,1-1 1,0 1-1,-1 0 1,1-1-1,-13-12 250,-18-6-712,-52-26-949,75 41 153,-1 1 0,1 0 0,-1 0 0,-13-2 0,13 5-732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42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97 7917,'0'1'84,"0"8"1756,2-11-879,13-17-937,37-20 190,-37 31-562,37-19-1477,-17 16-2556,-21 11 2647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43.1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 1 2928,'-107'121'4931,"88"-93"-3324,17-24-1436,0-1 1,0 0 0,0 1-1,0-1 1,0 0-1,-1 0 1,-4 4-1,-1-1 59,6-5-167,0 0 0,1 0 1,-1 0-1,1 0 0,-1 0 1,1 1-1,-1-1 1,1 1-1,0-1 0,0 1 1,-1-1-1,1 1 1,0-1-1,1 1 0,-1 0 1,0 0-1,0 2 0,1-4-47,0 0-1,-1 0 0,1 0 0,0 1 0,0-1 0,0 0 0,0 0 0,0 0 0,0 0 0,0 1 1,0-1-1,0 0 0,-1 0 0,1 0 0,0 0 0,0 1 0,0-1 0,0 0 0,0 0 1,-1 0-1,1 0 0,0 0 0,0 0 0,0 0 0,0 0 0,-1 1 0,1-1 0,0 0 0,0 0 1,0 0-1,-1 0 0,1 0 0,0 0 0,0 0 0,0 0 0,-1 0 0,1 0 0,0 0 0,0 0 1,0-1-1,-1 1 0,1 0 0,0 0 0,0 0 0,0 0 0,-1 0 0,1-1-11,0 1 0,0-1-1,0 1 1,0-1 0,0 1-1,0-1 1,0 1-1,0-1 1,0 1 0,0-1-1,1 1 1,-1-1 0,0 1-1,0 0 1,0-1 0,1 1-1,-1-1 1,0 1 0,1-1-1,-1 1 1,0 0 0,1-1-1,-1 1 1,0 0-1,1-1 1,-1 1 0,0 0-1,1 0 1,-1-1 0,1 1-1,-1 0 1,1 0 0,-1 0-1,1 0 1,-1 0 0,1-1-1,-1 1 1,1 0 0,75-44-259,57-30-5588,-103 58 3268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44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1940,'0'0'880,"47"-21"2002,48-34 221,-86 50-3206,1 0 1,0 1 0,0 0-1,0 1 1,0 0-1,1 1 1,-1 0-1,1 0 1,-1 1-1,17 1 1,-25 0 169,0 1-1,0-1 1,0 1 0,0-1 0,0 1-1,-1 0 1,1 0 0,0 0-1,-1 0 1,1 0 0,0 0 0,-1 0-1,1 0 1,-1 1 0,0-1-1,1 1 1,-1-1 0,0 1-1,0-1 1,0 1 0,0 0 0,1 3-1,16 44 869,-16-40-878,0 1 1,0 0-1,-1 1 1,0-1-1,-1 0 1,0 0-1,-1 0 1,0 0-1,-1 0 1,0 0-1,0 0 1,-1 0-1,0 0 1,-7 13-1,-2 3 282,9-17-206,-2-1-1,1 1 1,-1 0 0,0-1-1,-10 12 1,-70 88 360,66-91-591,18-17 67,1 1 1,0-1-1,0 0 1,0 0-1,-1 1 1,1-1-1,0 0 1,0 0-1,-1 0 1,1 0-1,0 1 1,-1-1-1,1 0 1,0 0-1,0 0 1,-1 0-1,1 0 1,0 0-1,-1 0 1,1 0-1,0 1 1,-1-1-1,1 0 1,0-1-1,-1 1 1,1 0-1,0 0 1,-1 0-1,1 0 1,0 0-1,-1 0 1,1 0-1,0 0 1,0 0-1,-1-1 1,1 1 0,0 0-1,-1 0 1,1 0-1,0-1 1,0 1-1,0 0 1,-1 0-1,1-1 1,0 1-1,0 0 1,0 0-1,-1-1 1,1 1-1,0 0 1,0-1-1,0 1 1,0 0-1,0-1 1,0 1-1,0 0 1,0-1-1,0 0 1,5-1-1,0-1 0,0 1 0,0 0 0,0 0 0,1 1 0,-1-1 0,1 1 1,7 0-1,5-1-54,0 0 0,30 2 0,-44 0 108,1 1 0,-1-1-1,0 1 1,1-1 0,-1 1-1,0 1 1,0-1 0,1 1-1,-1-1 1,0 1 0,-1 0 0,1 1-1,0-1 1,0 1 0,-1-1-1,4 5 1,8 9-18,-13-15 14,-1 1 0,1-1 0,0 1 0,-1 0 0,0-1 0,1 1 0,-1 0 0,0 0 0,0 0 0,0 0 0,0 0 0,0 0-1,-1 0 1,1 0 0,-1 0 0,1 1 0,-1-1 0,0 0 0,0 0 0,0 0 0,0 4 0,0 0 29,-1 0-1,0 0 1,0 0 0,0 0 0,0 0-1,-1-1 1,0 1 0,0 0-1,-1-1 1,0 0 0,0 1 0,0-1-1,0 0 1,-1-1 0,0 1-1,0-1 1,0 1 0,-5 3 0,-7 4-153,0-1 0,0 0 1,-1-1-1,-27 12 0,32-17-555,0 0 1,-1-1-1,0-1 0,1 0 0,-1 0 0,-1-1 0,1-1 0,-20 0 0,0-1-1291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44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0 158 2472,'0'-1'138,"1"0"1,-1-1-1,1 1 0,-1 0 0,1-1 0,0 1 0,0 0 0,-1 0 1,1 0-1,0 0 0,0 0 0,0 0 0,0 0 0,0 0 0,0 0 1,0 0-1,1 0 0,1 0 0,-2 0-3,0 0 0,0 1-1,1-1 1,-1 0 0,0 0 0,0 0 0,0 0-1,0 0 1,0 0 0,0 0 0,0 0-1,0 0 1,-1-1 0,1 1 0,0 0 0,-1 0-1,1-1 1,0-1 0,0 1-83,1 1-1,-1 0 1,1 0 0,0 0-1,0 0 1,-1 0 0,1 1-1,0-1 1,0 0 0,0 1-1,0-1 1,0 1 0,0 0-1,0 0 1,-1-1-1,1 1 1,0 1 0,3-1-1,-4 0 399,18 12-80,-2 4-177,-14-14-115,0 0-1,-1 0 1,1 1-1,-1-1 1,0 1-1,0-1 1,0 1-1,0 0 1,0-1-1,0 1 1,-1 0-1,2 4 1,0 6 229,0 0 0,-1 0 0,0 0 0,-1 0 0,-1 0 0,-1 17 0,1-2 41,0-38-630,-1-13 5,2-1 0,0 1-1,2-1 1,6-25 0,-1 20 348,15-42-125,-21 67 30,-1 0 0,2 1 1,-1-1-1,0 1 1,1-1-1,0 1 0,0 0 1,0 0-1,0 0 0,0 0 1,0 1-1,1-1 0,0 1 1,6-4-1,-9 6 38,0-1-1,0 1 1,0 0-1,-1 0 1,1 0 0,0-1-1,0 1 1,0 0 0,0 0-1,0 0 1,-1 0-1,1 1 1,0-1 0,0 0-1,0 0 1,0 0-1,-1 1 1,1-1 0,0 0-1,0 1 1,0-1-1,-1 1 1,1-1 0,0 1-1,-1-1 1,1 1-1,0-1 1,-1 1 0,1 0-1,-1-1 1,1 1 0,-1 0-1,1-1 1,-1 1-1,1 0 1,-1 0 0,0 0-1,0-1 1,1 1-1,-1 0 1,0 1 0,9 48 990,-6-25-706,3 39 239,-5-49-3,-1-30 204,10-43-1088,-1 6 237,-8 51 109,-1 0-1,1 0 0,-1 0 0,1 0 1,-1 0-1,1 0 0,0 0 0,0 0 1,-1 0-1,1 0 0,0 0 0,0 0 1,0 0-1,0 1 0,0-1 0,0 0 1,0 1-1,0-1 0,0 1 0,0-1 1,0 1-1,1-1 0,-1 1 0,0 0 1,0-1-1,0 1 0,1 0 0,-1 0 1,0 0-1,0 0 0,0 0 1,3 1-1,-3-1 16,1 0-1,0 0 1,0 0 0,0 0 0,-1 0 0,1 0 0,0 1 0,0-1-1,-1 1 1,1-1 0,0 1 0,-1 0 0,1 0 0,0-1 0,-1 1-1,1 0 1,-1 1 0,0-1 0,1 0 0,-1 0 0,0 0 0,0 1-1,2 2 1,28 53-49,-30-56 15,17 64-2180,-14-20-2497,-4-27 2205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17.7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 1 3260,'-4'29'8324,"3"-26"-8209,-1 0 0,1 0 1,-1-1-1,0 1 1,0-1-1,0 1 0,0-1 1,-5 4-1,-15 18 211,-4 11-50,1 1 1,1 1-1,2 2 0,2 0 1,2 1-1,-19 62 1,30-73-182,1-1 0,2 1 1,1 0-1,2 0 1,2 34-1,-1-31-4,0-29-107,0 1-1,0 0 1,0-1-1,1 1 1,0 0-1,0-1 1,0 1-1,0-1 1,0 1-1,1-1 1,-1 0 0,1 1-1,0-1 1,0 0-1,0 0 1,1 0-1,-1 0 1,1-1-1,-1 1 1,1-1-1,0 1 1,0-1-1,0 0 1,0 0-1,1 0 1,-1-1 0,0 1-1,1-1 1,-1 0-1,1 0 1,-1 0-1,1 0 1,0-1-1,6 1 1,-1 0-108,0-1 1,0 0-1,0 0 1,0-1-1,0 0 0,-1-1 1,1 0-1,0-1 1,-1 1-1,0-1 1,1-1-1,-1 0 0,12-7 1,-13 5 179,1 0 1,-1-1 0,0 1-1,-1-1 1,0-1-1,0 1 1,-1-1-1,0 0 1,0 0-1,0-1 1,-1 1-1,-1-1 1,1 0 0,-1 0-1,-1 0 1,0 0-1,0-1 1,-1 1-1,0-1 1,-1 1-1,-1-16 1,1 21-13,-1 0-1,-1 1 1,1-1-1,0 1 1,-1-1 0,0 1-1,0 0 1,0-1-1,0 1 1,0 0 0,-1 0-1,1 1 1,-1-1-1,0 0 1,0 1 0,0 0-1,0 0 1,0 0-1,-1 0 1,1 0-1,-1 0 1,-3 0 0,-9-6-36,0 2 1,-1 0 0,-24-6-1,25 9-129,0 0 0,1 2 0,-30-1 0,38 2-389,0 1 1,0 0-1,0 0 1,1 0 0,-1 1-1,0 0 1,1 0-1,-1 0 1,1 1-1,0 0 1,-8 5-1,7-1-1271,6-2-325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7:45.5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0 107 5048,'6'0'524,"-1"-1"-1,1 0 1,-1 0-1,1 0 1,-1 0-1,6-3 1,30-5 981,-39 10-1341,0 1-1,0-1 0,0 1 0,-1 0 0,1 0 1,0 0-1,-1 0 0,1 0 0,-1 0 1,0 0-1,0 1 0,2 2 0,7 12 5,-7-15-121,-1 0-1,0 1 1,0-1-1,0 1 1,0-1-1,0 1 1,-1 0-1,1 0 1,-1 0-1,0-1 1,0 2-1,0-1 1,0 0-1,0 0 1,0 6-1,7 21 754,-5-1 305,-4-24-805,1-22-352,0-122-766,0 135 815,0 0 1,0 0-1,0 0 0,1 0 0,0 1 0,0-1 0,0 0 0,0 0 0,0 1 1,1-1-1,0 1 0,0-1 0,0 1 0,0 0 0,0 0 0,1 0 0,-1 0 1,1 0-1,0 0 0,0 1 0,5-4 0,-7 5 8,11 1-8,-12 0 6,0 0 0,1 0 0,-1-1-1,0 1 1,1 0 0,-1 0 0,0 0 0,1 0 0,-1 0 0,0 0-1,1 0 1,-1 0 0,1 0 0,-1 0 0,0 0 0,1 0 0,-1 0-1,0 0 1,1 0 0,-1 0 0,0 0 0,1 0 0,-1 0-1,0 1 1,1-1 0,-1 0 0,0 0 0,1 0 0,-1 1 0,0-1-1,0 0 1,1 0 0,-1 1 0,0-1 0,0 0 0,1 0 0,-1 1-1,0-1 1,0 0 0,0 1 0,0-1 0,0 0 0,1 1-1,-1-1 1,0 0 0,0 1 0,14 22 91,1-2 26,-11-10 74,0 1 0,0-1 0,-2 1 0,1 0 0,-2 0 0,1 0 0,-2 20 0,0-32-180,1 0-20,0 0 0,0 0 0,-1 0 0,1-1 0,0 1 0,0 0-1,-1 0 1,1 0 0,0-1 0,-1 1 0,1 0 0,0-1 0,-1 1 0,1-1 0,0 1-1,-1-1 1,1 1 0,0-2 0,13-21 13,1 1-115,-12 11 106,5-11-12,0 0 1,19-34-1,-26 55 18,-1 0-1,0 0 1,0 1-1,1-1 1,-1 0-1,1 1 1,-1-1-1,0 0 1,1 1-1,-1-1 1,1 1-1,0-1 1,-1 0-1,1 1 1,-1 0-1,1-1 1,0 1-1,-1-1 1,1 1-1,0 0 1,0-1-1,-1 1 1,1 0-1,0 0 1,0 0-1,-1-1 1,1 1-1,0 0 1,0 0-1,-1 0 1,1 0-1,0 0 1,0 1-1,-1-1 1,1 0-1,0 0 1,0 0-1,-1 1 1,1-1-1,0 0 1,0 1-1,-1-1 1,1 1-1,-1-1 1,1 0-1,0 1 1,-1-1-1,1 1 1,-1 0-1,1-1 1,-1 1-1,1 0 1,-1-1-1,0 1 1,1 0-1,-1-1 1,0 1-1,1 0 1,-1-1-1,0 3 1,3 2-428,-1 0 1,0 0-1,0 1 0,-1-1 1,1 1-1,-1 0 0,0 5 1,-1 0-2095,0 0-864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13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 16 5224,'15'-15'8431,"-19"26"-8604,-197 437 356,155-326-1093,45-121 848,1 0-1,-1 1 1,0-1-1,1 0 0,-1 0 1,1 1-1,-1-1 1,1 0-1,0 1 1,-1-1-1,1 1 1,0-1-1,0 0 1,0 1-1,0-1 1,0 2-1,1-2 30,-1-1 0,1 0 0,-1 1 0,0-1 0,1 0 0,-1 0 0,1 1 0,-1-1 0,1 0 0,-1 0 0,1 0 0,-1 0 0,1 0-1,-1 1 1,1-1 0,-1 0 0,1 0 0,-1 0 0,1 0 0,-1 0 0,1-1 0,-1 1 0,1 0 0,-1 0 0,1 0 0,-1 0 0,0-1 0,2 1 0,47-27-726,-36 19 1118,24-10-168,2 1 1,0 2-1,0 2 0,1 1 0,1 2 1,0 2-1,0 2 0,1 2 0,54 1 0,-77 3-94,0 2 0,-1 1-1,1 0 1,-1 1 0,0 1-1,0 1 1,20 9 0,-25-10 30,-1 1 1,0 1 0,0 0-1,0 0 1,-1 1-1,0 1 1,0 0 0,-1 0-1,0 1 1,11 16-1,-16-15-29,0 0 0,-1 1 0,0-1 0,-1 1 0,0 0 0,-1 0 0,0 0 0,-1 0 0,-1 0 0,-1 24-1,1-30-48,-1 1 2,0 0-1,0 0 1,-1 0 0,0 0 0,-1 0 0,1 0-1,-1-1 1,0 1 0,-1-1 0,0 0 0,0 0-1,0 0 1,-9 8 0,-10 11 93,-41 34 0,57-53-125,-26 22 37,-2-2 0,0-1 1,-2-2-1,-61 29 0,79-43-381,-1-1 0,0-1 0,0-1 0,-1 0 0,1-2-1,-1 0 1,0-2 0,-1 0 0,1-1 0,0-1 0,-29-4 0,39 2-195,0-1 0,1 0 0,-1-1 0,1 0 0,0-1 0,0 0 0,0 0 0,1-1 0,0 0 0,-11-10 0,-11-15-1623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14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103 137 1496,'-6'8'4324,"6"-8"-4180,0 0 0,-1 0 0,1 1 0,0-1 1,-1 0-1,1 0 0,0 0 0,-1 0 0,1 0 0,-1-1 0,-16 8 1571,9-5-1223,1 0 0,-1 0 1,0-1-1,0 0 1,0 0-1,1-1 0,-10-1 1,14 1 125,2 0-764,13-11 238,86-16 28,189-27 1,-194 39-82,-10 1-75,-6 0 111,156-9 0,-233 23-78,1 0 0,-1 0 0,1-1 0,-1 1 0,1 0 0,0 0 0,-1 0 0,1 0 1,-1 0-1,1 0 0,-1 0 0,1 0 0,-1 0 0,1 0 0,0 0 0,-1 0 0,1 0 1,-1 0-1,1 1 0,-1-1 0,1 0 0,-1 0 0,1 1 0,-1-1 0,1 0 0,-1 1 1,1-1-1,-1 0 0,0 1 0,1-1 0,-1 1 0,1-1 0,-1 1 0,0-1 0,0 1 0,1-1 1,-1 1-1,0-1 0,0 1 0,1-1 0,-1 1 0,0-1 0,0 1 0,0 0 0,0-1 1,0 1-1,0-1 0,0 1 0,0-1 0,0 1 0,0 0 0,0-1 0,-1 1 0,1-1 1,0 1-1,0-1 0,0 1 0,-1-1 0,1 1 0,0-1 0,-1 1 0,1-1 0,0 1 1,-1-1-1,1 0 0,-1 1 0,1-1 0,-8 7-527,0 0 0,0-1 1,-1-1-1,1 0 0,-16 7 0,6-2-682,-20 11-1656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15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 2884,'0'-23'4475,"0"14"-1561,0 13-2175,1-1-604,-1 0 0,2 0 0,-1 0 0,0 0 0,0 0 0,1 0 0,0 0 0,0 0 1,-1-1-1,4 3 0,8 15 538,32 79 939,51 157 0,9 113-1085,-8-25-141,-52-232-516,-36-91-265,-8-21 289,-1 0 0,0 1-1,0-1 1,1 0 0,-1 1 0,0-1 0,1 0 0,-1 1 0,0-1-1,1 0 1,-1 0 0,1 1 0,-1-1 0,0 0 0,1 0 0,-1 0 0,1 0-1,-1 1 1,1-1 0,-1 0 0,0 0 0,1 0 0,-1 0 0,1 0-1,-1 0 1,1 0 0,-1 0 0,1 0 0,-1 0 0,0-1 0,1 1-1,-1 0 1,1 0 0,-1 0 0,0 0 0,1-1 0,-1 1 0,1 0-1,-1 0 1,0-1 0,1 1 0,-1 0 0,0-1 0,1 1 0,-1 0 0,0-1-1,0 1 1,1 0 0,-1-1 0,0 1 0,0-1 0,0 1 0,0-1-1,1 1 1,-1 0 0,0-1 0,0 1 0,0-1 0,0 1 0,0-1-1,0 0 1,1-15-3351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15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295 127 2512,'14'-43'553,"-13"36"-4,2-1-1,-1 0 1,1 1 0,0-1 0,6-9-1,3-12 4534,-12 53-4219,-1-18-669,0 0 0,0 0 0,0-1 0,0 1 0,-1 0 0,0 0 0,-4 7 0,-6 19 503,-89 385 1499,-3 11-361,4-58-1983,96-354-50,2 0 0,0-1 0,0 21 0,2-1-2902,0-19 234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17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65 2720,'-19'0'13270,"118"1"-13073,-4 1-312,178-20 0,-200 6 171,15-3 199,156-8 1321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18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366 1 3216,'0'5'755,"0"0"-1,-1 1 1,0-1-1,0 1 1,-1-1-1,1 0 1,-3 5-1,-23 38 1725,3-17-2458,-30 30 1,12-15 607,-102 117-427,79-96-3669,65-88-1809,0 7 3702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18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66 295 2552,'0'-15'586,"-1"1"1,-1-1-1,0 1 0,-1 0 0,-1 0 1,0 0-1,-1 1 0,-7-16 0,12 29-585,-6-17 836,-1 0-1,2 0 1,1-1 0,0 1 0,-3-35 0,7 48-474,2-7 1603,16 13-1463,-9 3-371,0 0 0,0 1 0,-1 0 1,0 1-1,0 0 0,10 11 0,1 0 119,139 137 622,-38-36-598,-91-95-314,15 16 128,-42-37-593,2 1 505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22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0 142 1136,'0'-42'7700,"0"-57"-740,0 137-7306,0 320 743,20-123-416,-12-114 855,-5-118-1876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22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29 5136,'-13'10'9418,"13"-16"-8037,4 5-1405,1 1-1,0-1 1,-1 1-1,1-1 0,0 1 1,0 1-1,7 0 0,7 0 32,57 0 80,0-3 0,115-19-1,-130 11 986,-77 25-5168,-7-9-602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18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7365,'0'0'311,"5"22"3991,0-25-4295,0 0-1,0 0 1,1 1-1,0-1 1,-1 1-1,1 1 1,0-1-1,0 1 0,0 0 1,0 0-1,8 0 1,82 1-227,-56 1 573,-35-1-367,4 0 7,0 0-1,-1 0 1,1 1 0,14 3 0,-21-3 20,0-1 0,-1 1 0,1-1 1,-1 1-1,1 0 0,-1 0 0,1 0 0,-1 0 1,1 0-1,-1 0 0,0 0 0,1 0 1,-1 0-1,0 0 0,0 1 0,0-1 0,0 0 1,0 1-1,0-1 0,-1 1 0,1 0 0,0-1 1,-1 1-1,1-1 0,-1 1 0,1 0 1,-1-1-1,0 1 0,0 0 0,0 1 0,1 36-77,1-28 86,-1 0 0,-1 0 1,0 0-1,-1 0 1,0 0-1,0 0 1,-1-1-1,0 1 1,-1 0-1,-5 10 1,-33 57 907,20-36-229,-2-1 0,-1-1 1,-50 62-1,65-93-656,6-7-57,0 1 0,1 0 0,-1 0 0,0 0 0,1 0 1,0 0-1,0 1 0,0-1 0,0 1 0,0-1 0,1 1 0,0 0 0,-2 3 0,-4 16 292,7-18-331,22-11 19,141-48 33,103-29-294,-258 81 327,31-11-2119,-37 12 1762,0 0 0,-1 0-1,1 0 1,-1 0 0,1-1-1,-1 1 1,0 0 0,1-1-1,-1 1 1,0-1 0,0 1-1,0-1 1,0 0-1,0 1 1,0-1 0,0 0-1,-1 0 1,1 0 0,0-1-1,1-4-1460,5-1-127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23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5092,'0'-21'9650,"0"43"-8029,0 45-2040,0-35 522,13 335 570,-13-331-783,-1-32-81,1 0-1,-1 0 0,1 0 1,0 0-1,0 0 1,0 0-1,1 0 0,-1 0 1,1 0-1,0 0 0,1 0 1,-1 0-1,0 0 1,5 6-1,-3-5-794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23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85 6505,'-15'-3'7229,"59"2"-7246,0-2-1,0-3 1,60-14 0,-7-9-5280,-96 29 5161,0 0 1,0 0-1,0-1 0,0 1 1,-1 0-1,1-1 1,0 1-1,0 0 0,0-1 1,-1 1-1,1-1 0,0 0 1,0 1-1,-1-1 0,1 1 1,-1-1-1,1 0 0,-1 0 1,1 1-1,-1-1 0,1 0 1,-1 0-1,1 0 0,-1 0 1,1 0-1,-1-7-1441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24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26 153 6193,'-20'-3'2979,"14"-4"309,7 4-3195,0 1 1,1 1-1,-1-1 1,0 0-1,0 0 1,1 0-1,-1 1 1,1-1-1,0 1 1,-1-1-1,1 1 1,0-1-1,3 0 1,25-19-125,2 1 1,48-21 0,-2 15-1305,-63 23 32,1 0 0,0 1 0,19 0 0,-16 4-467,-2 5 53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24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49 5356,'-15'31'1501,"8"-10"3579,46-21-3497,23-12-942,98-30 0,18-4-634,-177 46 137,-1 4-32,0-1-1121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24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32 155 5400,'0'-56'8411,"0"83"-7855,0 273 1201,0 2-3375,1-297 1445,-1 0 0,1 0 1,0 0-1,0 1 0,1-1 0,-1 0 1,1-1-1,3 6 0,-3-5-369,1 0-1,-2-1 1,1 1 0,0 0-1,-1 0 1,0 0-1,0-1 1,0 7-1,-1-4-1493</inkml:trace>
  <inkml:trace contextRef="#ctx0" brushRef="#br0" timeOffset="1">16 95 8289,'-2'-2'107,"1"1"-1,-1-1 1,1 0 0,0 1 0,-1-1 0,1 0 0,0 0 0,0 0 0,1 0-1,-1 0 1,0 0 0,1 0 0,-1 0 0,1-1 0,0 1 0,-1 0-1,1 0 1,0 0 0,0 0 0,1-1 0,-1 1 0,0 0 0,1-3-1,1 3-32,-1 0-1,1 0 0,0 0 0,-1 0 0,1 0 0,0 0 0,0 0 0,0 0 0,1 1 0,-1-1 0,0 1 1,0 0-1,1-1 0,-1 1 0,6-1 0,7-2 93,0 0 0,1 1-1,0 1 1,-1 1 0,18 0 0,-16 1-31,0 1 0,0 1 1,0 1-1,-1 0 0,1 2 1,-1-1-1,0 2 0,0 0 1,0 1-1,-1 1 0,0 0 1,14 12-1,-20-14-80,0 0-1,-1 1 1,0 1-1,0-1 1,-1 1 0,0 1-1,-1-1 1,1 1 0,-2 0-1,1 1 1,-1 0-1,-1-1 1,0 1 0,0 1-1,-1-1 1,0 0 0,-1 1-1,0 0 1,0-1-1,-1 12 1,-1 10 4,1-17 10,0 0-1,-1 1 1,-1-1-1,-1 0 1,0 0-1,-1 0 1,0 0-1,-11 28 1,-2-12-52,-2-1 1,-1-1 0,-1 0-1,-2-2 1,0 0 0,-2-1-1,-1-2 1,-46 36 0,49-44-660,0-2-1,-1 0 1,-46 19 0,63-31 86,-1 0 1,1 0-1,-1-1 0,1 0 0,-1 0 1,0 0-1,-7-1 0,-12 0-2447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25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 46 5048,'0'0'140,"14"-38"3854,-14 37-3946,-1 1 1,1-1 0,-1 0-1,1 1 1,0 0 0,-1-1 0,1 1-1,-1-1 1,0 1 0,1-1-1,-1 1 1,1 0 0,-1 0 0,0-1-1,1 1 1,-1 0 0,0 0-1,1 0 1,-1-1 0,0 1 0,1 0-1,-1 0 1,0 0 0,1 0-1,-1 0 1,0 1 0,1-1 0,-1 0-1,0 0 1,1 0 0,-1 0-1,0 1 1,1-1 0,-1 0 0,1 1-1,-1-1 1,1 0 0,-2 2-1,-33 12 432,31-12-89,-5 1-261,0 0 1,0 1-1,1 0 1,-1 1-1,1 0 1,0 0-1,1 1 1,-1 0-1,1 0 1,0 1-1,-6 7 1,2 1-112,8-12-50,0 0 1,0 1-1,1 0 0,-1-1 1,1 1-1,0 0 1,-3 7-1,5-9 23,0 0 1,0-1 0,0 1-1,0-1 1,0 1-1,0 0 1,0-1 0,1 1-1,-1-1 1,0 1-1,1-1 1,0 1 0,-1-1-1,1 1 1,0-1-1,-1 0 1,1 1 0,0-1-1,0 0 1,0 0-1,0 1 1,1-1 0,-1 0-1,0 0 1,0 0-1,1 0 1,1 0 0,48 36 328,-6-5-322,77 69 1,-119-97 238,1 0 1,-1 0 0,0 0-1,0 0 1,0 1-1,-1-1 1,0 1 0,1 0-1,1 7 1,-4-11-182,1 1 0,-1 0 0,1 0 0,-1 0 0,0 0 0,0 0 1,0 0-1,0-1 0,0 1 0,0 0 0,-1 0 0,1 0 0,0 0 0,-1 0 0,0-1 0,1 1 0,-1 0 0,0 0 0,0-1 0,0 1 0,0-1 1,0 1-1,0-1 0,-1 1 0,1-1 0,0 0 0,-4 3 0,-4 3-71,-2-1 1,1 0-1,-1 0 0,0-1 1,0-1-1,0 0 0,-1 0 1,-14 2-1,20-5-284,0 0 0,0-1 0,1 0 0,-1 0 0,0 0 0,0-1 0,0 0 0,-6-2 0,8 2-266,-1-1 0,1 0 0,-1 0 0,1 0 0,0-1 0,0 1 0,0-1-1,0 0 1,1 0 0,-7-7 0,-4-8-2178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26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0 3176,'0'0'10367,"-1"14"-8221,-12-2-1996,2 1 0,-1 0 0,2 0 0,0 1 0,0 1 0,1-1 0,1 1 0,1 1 0,0 0 0,1 0 0,1 0 0,0 0 0,1 1 0,1 0 0,0 0 0,2 0 0,0 31 0,1-36-143,-1 12-7,1-1 0,2 0 1,0 1-1,1-1 0,7 24 0,-8-41 5,0 0 0,1 0 0,-1 0-1,1 0 1,0 0 0,1-1 0,0 0 0,-1 1 0,2-1 0,-1-1 0,0 1 0,1-1 0,0 0 0,0 0 0,0 0 0,1 0 0,-1-1 0,1 0 0,0 0 0,0-1 0,0 0 0,0 0 0,11 2 0,-10-2-12,-1-1 1,1 0 0,0 0 0,0-1-1,-1 0 1,1 0 0,0-1 0,0 0-1,0 0 1,-1 0 0,1-1 0,-1 0-1,1 0 1,-1-1 0,0 0-1,9-5 1,-8 3 15,0-1 0,0 0-1,0 0 1,-1 0 0,0-1-1,0 0 1,0 0 0,-1-1 0,0 1-1,-1-1 1,5-11 0,-4 7-5,0 0 0,-1 0 0,-1 0 0,0 0 0,0-1 0,-1 1 0,-1-1 1,0 1-1,-1-1 0,0 1 0,-1-1 0,-1 1 0,0-1 0,0 1 0,-1 0 0,-1-1 1,-9-20-1,4 18 21,0 1 1,0 1 0,-1 0-1,-1 0 1,0 1 0,-1 0-1,-1 1 1,1 0 0,-19-10-1,23 15-205,-1 1-1,0 0 0,-1 0 0,1 1 0,-1 0 0,0 1 0,0 0 0,0 1 0,0 0 0,0 1 0,0 0 0,-1 0 0,1 1 0,0 0 0,-21 4 0,2 11-2760,28-14 2594,-1 0 0,1 0 0,0 0 0,0 0-1,0 1 1,0-1 0,0 0 0,0 1 0,0-1-1,0 1 1,1-1 0,-1 1 0,0-1-1,1 1 1,-1-1 0,1 1 0,-1 2 0,1 5-2184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26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5881,'2'-2'203,"0"1"0,0-1 0,0 1 0,0-1 0,-1 1 1,1-1-1,0 0 0,-1 0 0,1 0 0,-1 0 1,0 0-1,0 0 0,0 0 0,0-1 0,0 1 1,0 0-1,0 0 0,-1-1 0,1 1 0,-1-1 1,0 1-1,1 0 0,-1-1 0,-1-2 0,2 53 4968,1 11-3467,1 89-1629,5 173-783,-8-278 123,0 15-628,0-20-2828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27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12 11069,'-1'-11'4931,"3"12"-4887,-1 0 1,0 0-1,0-1 1,1 1-1,-1 0 1,1-1-1,-1 1 1,0-1-1,1 1 1,-1-1-1,1 1 1,-1-1-1,1 0 1,0 0-1,-1 0 1,2 0-1,59 2 15,78 4-1994,-48 1-5282,-72-5 4598</inkml:trace>
  <inkml:trace contextRef="#ctx0" brushRef="#br0" timeOffset="1">191 296 6597,'-46'39'2348,"2"2"1,-44 55 0,87-95-2292,0 0 0,0 1 0,0-1 1,0 0-1,0 0 0,0 1 0,0-1 1,0 1-1,1-1 0,-1 1 0,1-1 1,-1 1-1,1-1 0,-1 1 0,1-1 1,0 1-1,0 0 0,0-1 0,0 1 1,0-1-1,0 1 0,0 0 0,1-1 1,-1 1-1,0-1 0,1 1 0,0 1 1,1-1 1,-1 0 0,1-1 1,-1 1-1,1-1 1,0 0-1,-1 1 1,1-1-1,0 0 0,0 0 1,0 0-1,0 0 1,0 0-1,0 0 1,0-1-1,1 1 1,-1-1-1,0 0 0,3 1 1,16 0-11,0 0 1,1-2-1,-1 0 1,0-1-1,27-7 1,105-33-52,-75 18 46,-54 18-20,6-2 18,0-1 0,-1-1 1,42-22-1,-70 32-107,0 0-1,-1 0 1,1-1 0,-1 1 0,1 0 0,-1 0 0,1-1-1,-1 1 1,1 0 0,-1-1 0,1 1 0,-1-1-1,0 1 1,1 0 0,-1-1 0,1 1 0,-1-1-1,0 1 1,0-1 0,1 1 0,-1-1 0,0 1-1,0-1 1,1 0 0,-1 1 0,0-1 0,0 1-1,0-1 1,0 0 0,0 1 0,0-1 0,0 1-1,0-1 1,0 1 0,0-2 0,-1 2-228,0-1 1,1 0-1,-1 0 0,0 1 1,0-1-1,1 0 0,-1 1 1,0-1-1,0 1 1,0-1-1,0 1 0,1-1 1,-1 1-1,0 0 1,0-1-1,0 1 0,0 0 1,-2 0-1,-12-3-2170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27.8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158 385 7413,'0'0'8698,"0"29"-8457,-2-22-228,1 0 1,-1 0 0,0 0-1,-1 0 1,1-1 0,-1 1 0,-6 9-1,-8 20-10,-3 17 413,-49 96 1,60-124-255,8-23-65,0 1 0,1 0 0,-1 0 1,0 0-1,-1-1 0,1 1 0,0-1 0,-1 1 0,0-1 0,-4 6 754,8-44-817,2 0 0,2 0 0,20-69 0,-4 19-122,-12 44-35,41-165-101,-39 168 260,2 1-1,1 0 1,23-41-1,-17 52-266,-21 26 227,1 1 1,0-1-1,-1 1 1,1-1 0,0 1-1,-1 0 1,1-1-1,0 1 1,0 0 0,-1 0-1,1-1 1,0 1-1,0 0 1,-1 0 0,1 0-1,0 0 1,0 0-1,-1 0 1,1 0-1,0 0 1,0 0 0,0 1-1,3 1 26,-1 0 0,0 1-1,0 0 1,0-1 0,0 1 0,0 0 0,-1 0-1,1 1 1,-1-1 0,3 5 0,4 6 108,16 22-325,-3 0 0,-1 2-1,-1 0 1,-3 1-1,-1 1 1,17 66 0,-23-63-1995,-2 0 0,-2 0 0,0 72 0,-6-100 1365,-3 31-1859,-11-20 988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18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94 103 7001,'-79'0'5821,"65"-17"-4003,15 14-1823,0 0 0,0 0 0,0 1 0,1-1-1,-1 0 1,1 1 0,0-1 0,0 1 0,0 0 0,0 0 0,0 0 0,0 0 0,0 0-1,1 0 1,-1 0 0,1 1 0,0-1 0,-1 1 0,7-2 0,59-24 70,-47 22-69,1 1 1,-1 2-1,0 0 1,37 2-1,-41 0 36,-15 0 37,18 15-116,-16-8 91,-1 0-1,-1 0 0,1 0 0,-1 0 1,-1 0-1,1 0 0,-1 1 0,0 11 1,-2 70 64,-1-36-234,2-44 103,0 13 15,0 1-1,-1-1 1,-9 39 0,7-43 39,0 0 1,0 33 0,-5 25-863,3-42-1911,1 0 0,0 51 0,4-67 513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28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93 371 5356,'-72'-82'6426,"70"80"-6105,0 0 0,0 0 0,0 0-1,1 0 1,-1 0 0,1 0 0,0 0-1,-1-1 1,1 1 0,0 0 0,0-1-1,1 1 1,-1-1 0,0 1 0,0-6-1,2 6-283,0 0 0,-1 0-1,1 1 1,0-1-1,0 0 1,0 0 0,0 1-1,0-1 1,0 0-1,0 1 1,0-1 0,1 1-1,-1 0 1,1-1-1,-1 1 1,1 0 0,0 0-1,-1 0 1,1 0-1,0 0 1,2-1 0,105-49-213,1 4 0,144-39 0,-173 66-2315,-25 11-3851,-42 7 3564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28.5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 6821,'2'-17'8569,"0"16"-8273,6 21 1729,6 45-1839,-10-26 161,-2 0-1,-4 61 1,0-18 137,2 205 1206,4-285-1699,1-1 0,0-1 0,0 1 1,-1-1-1,1 0 0,0 0 0,0 0 1,7-2-1,27-7-85,0-2 1,41-17-1,20-7-1110,23 1-1154,-71 23-3106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28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5 6105,'0'-1'216,"-1"1"1,0-1 0,0 1 0,1 0 0,-1-1 0,0 1 0,0 0 0,1-1 0,-1 1 0,0 0 0,0 0 0,0 0 0,0 0 0,1 0-1,-1 0 1,0 0 0,0 0 0,0 0 0,0 0 0,1 0 0,-1 1 0,0-1 0,0 0 0,0 1 0,1-1 0,-2 1 0,1 21 6320,2 0-7480,13 56 1626,-12 18-46,0-36-197,-7 88 0,-5-83 248,4-27-434,-2 62 1,42-112-71,-24 7-283,119-52 136,-109 49 99,0 2 0,1 0 0,-1 1-1,34-4 1,-48 9-513,3 0 466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29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22 5617,'-17'-19'10516,"17"18"-10238,0 0 1,0 607 861,7-544-2500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29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10 153 6685,'-5'-25'1826,"4"24"-1581,0 0 0,1 0 0,-1 0 0,1 0 0,0-1 0,-1 1 0,1 0 0,0 0 0,0-1 0,0 1 0,0 0 0,0 0 0,0-1 0,0 1 1,0 0-1,1-3 0,16-7-470,8 3 468,36-14-128,1 4 0,81-14 1,-143 32-117,119-14-1657,-39 18-3831,-55 3 3124</inkml:trace>
  <inkml:trace contextRef="#ctx0" brushRef="#br0" timeOffset="1">288 387 4660,'-134'116'1864,"81"-68"-63,53-48-1726,-1 0 0,0 0 0,1 1 0,-1-1-1,1 0 1,-1 1 0,1-1 0,-1 0 0,1 1-1,-1-1 1,1 1 0,0-1 0,-1 1 0,1-1-1,-1 1 1,1-1 0,0 1 0,0-1 0,-1 1-1,1-1 1,0 1 0,0-1 0,0 1 0,-1 0-1,1-1 1,0 1 0,0-1 0,0 1 0,0 0-1,0-1 1,0 1 0,0-1 0,0 1 0,1 1-1,21 6 1288,47-6-343,-60-2-748,27-1-277,0-2 1,-1-2-1,56-14 0,104-41-5857,-147 45 2867,-15 5 1139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30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58 1376,'-25'6'11879,"17"-2"-10559,-24 21 2144,19-11-3255,0 1 1,-14 22-1,18-24-158,1 0 0,1 1-1,0 0 1,1 1 0,1 0 0,0 0-1,1 0 1,1 0 0,0 0 0,1 1-1,0-1 1,1 1 0,2 17 0,-1-31-45,1 0 1,-1 1 0,1-1-1,0 0 1,-1 0 0,1 0-1,0 0 1,0 0 0,0 0-1,1 0 1,-1 0 0,0 0-1,1-1 1,-1 1 0,1 0-1,0-1 1,-1 1 0,1-1 0,0 0-1,0 1 1,0-1 0,0 0-1,0 0 1,0-1 0,0 1-1,0 0 1,1 0 0,-1-1-1,0 0 1,5 1 0,-1 0-88,1 0 1,0 0 0,-1-1-1,1 0 1,0 0 0,0-1 0,-1 0-1,1 0 1,12-4 0,-7-1-89,0 1 0,0-2 1,0 0-1,-1 0 1,0-1-1,-1-1 0,18-17 1,-23 21 175,0-1 1,0 0 0,-1 0-1,1 0 1,-1-1 0,-1 1-1,1-1 1,-1 0 0,0 0 0,-1-1-1,0 1 1,0 0 0,0-1-1,-1 1 1,0-9 0,1-21 315,-2-34 241,0 67-558,-1 0 0,0 0 0,0 0 0,0 0 0,0 0 1,0 0-1,-1 0 0,1 0 0,-1 0 0,0 1 1,0-1-1,-1 1 0,-3-5 0,0 2-171,-1 0 1,0 0-1,0 0 0,-1 1 0,1 0 1,-1 0-1,0 1 0,0 0 0,-1 1 1,-13-5-1,10 6-897,-1-1-1,1 1 1,-1 1-1,-13 0 1,4 1-1902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31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20 296 4616,'-2'-3'9814,"-2"29"-9752,0-7 889,-1 14-416,2 0 0,1-1-1,4 58 1,-1-22-337,0-60-190,0 0 0,0-1 0,1 1 0,-1 0 0,2-1 0,-1 0 0,1 1 0,0-1 0,0 0 0,1 0 0,5 6 0,-7-9 4,0-1 0,1 1-1,0 0 1,0-1-1,0 0 1,0 0-1,1 0 1,-1 0-1,1 0 1,0-1-1,0 1 1,0-1 0,0 0-1,0 0 1,0-1-1,0 1 1,1-1-1,-1 0 1,1 0-1,4 0 1,-1-1-13,0-1 0,0-1 0,0 1 0,0-1 0,-1-1 0,1 0 0,-1 0 0,1 0 0,-1-1 0,0 1 0,0-2 0,-1 1 0,1-1 0,-1 0 0,0-1 0,-1 1 0,1-1 0,-1 0 0,0-1 0,8-12 0,-4 4 19,0-1-1,-1 0 0,-1 0 0,0-1 0,-1 0 0,-1 0 0,-1 0 0,4-28 0,-3-6 55,10-154 1461,-15 204-1621,0 32 173,0-30-82,8 198 181,-4-169-1204,2-1-1,12 42 1,-9-34-902,-8-31 1383,0-1 1,0 0 0,1 1-1,-1-1 1,1 0 0,0 0-1,1 0 1,-1 0 0,1 0-1,6 7 1,-9-11 411,0-1 0,1 1-1,-1-1 1,1 1 0,-1-1 0,1 1-1,0-1 1,-1 1 0,1-1 0,-1 0-1,1 1 1,0-1 0,-1 0 0,1 1-1,0-1 1,0 0 0,-1 0 0,1 0-1,0 0 1,0 1 0,-1-1 0,1 0-1,0 0 1,-1-1 0,1 1 0,0 0-1,0 0 1,-1 0 0,2-1 0,20-16-2014,15-40 620,-31 46 1282,45-73 547,31-54 7025,-80 131-6218,0 0-1,-1-1 1,1 1 0,-1 0 0,0-15-1,-2 9 1535,1 43-2647,-1 9 74,-7 57 0,3-52-117,3 1 0,4 64 1,1-19-654,-3 39-3297,0-172 1752,2-75 834,0 27 1253,-14-137 0,8 177 747,2-67-1,2 72-473,1 38-30,0 1-1,0-1 1,1 0-1,0 0 1,0 1 0,0-1-1,1 1 1,1-1-1,-1 1 1,1 0 0,0 1-1,1-1 1,0 1-1,0 0 1,0 0-1,0 0 1,1 1 0,0-1-1,1 2 1,-1-1-1,1 1 1,9-6 0,-6 5 111,1 0 0,-1 0 0,1 1 0,0 0 0,0 0 0,0 2 1,0-1-1,1 1 0,-1 1 0,1 0 0,-1 1 0,1 0 0,-1 1 1,1 0-1,11 3 0,-19-3-145,0 0-1,0 0 1,0 1 0,0 0-1,0 0 1,0 0 0,0 0-1,0 1 1,-1-1 0,1 1 0,-1 0-1,0 0 1,0 0 0,0 1-1,0-1 1,0 1 0,-1-1-1,0 1 1,0 0 0,0 0 0,0 0-1,0 0 1,-1 0 0,0 1-1,0-1 1,1 9 0,-1-6 3,-1 1 0,0 0 1,0-1-1,-1 1 0,0-1 0,-1 1 1,1-1-1,-1 1 0,-1-1 0,0 0 1,0 0-1,0 0 0,0 0 0,-10 12 1,-10 10 115,-1 0 0,-1-2 0,-1 0 0,-2-2 0,0-1 0,-2-2 0,-48 29 0,78-51-175,-1 0 0,1 1 0,-1-1 1,1 0-1,-1 0 0,1 0 0,-1 1 0,1-1 0,-1 0 1,1 1-1,0-1 0,-1 0 0,1 1 0,-1-1 1,1 0-1,0 1 0,-1-1 0,1 1 0,0-1 0,-1 1 1,1-1-1,0 1 0,0-1 0,0 1 0,-1-1 1,1 1-1,0-1 0,0 1 0,0-1 0,0 1 0,0-1 1,0 1-1,0 0 0,0-1 0,0 1 0,0-1 1,0 1-1,1-1 0,-1 1 0,0-1 0,0 1 0,0-1 1,1 1-1,-1-1 0,0 1 0,1-1 0,-1 1 1,0-1-1,1 0 0,-1 1 0,0-1 0,1 0 0,-1 1 1,1-1-1,-1 0 0,1 1 0,37 18 64,-23-11-172,34 18 306,4 3-57,-1 2 1,81 62 0,-109-65-103,9 6-437,-23-25-327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32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77 5529,'8'-14'3595,"-8"13"-3502,0 0 0,0 0-1,0 0 1,1 1 0,-1-1-1,0 0 1,0 0 0,1 1-1,-1-1 1,0 0 0,1 0-1,-1 1 1,1-1 0,-1 1-1,1-1 1,-1 0 0,1 1-1,0-1 1,-1 1 0,1-1-1,0 1 1,-1-1 0,2 1-1,-1-2 124,1 1-1,-1 0 0,1 0 1,-1-1-1,0 1 0,0-1 1,0 0-1,1 1 0,-1-1 1,-1 0-1,1 1 0,0-1 1,0 0-1,-1 0 0,1 0 1,-1 0-1,0 0 0,1 0 1,-1 0-1,0 0 0,0 1 1,0-1-1,-1-4 0,-38 4-139,23 2-71,1 0 0,-1 2 0,0 0-1,0 0 1,1 1 0,0 1 0,-1 1 0,1 0-1,-22 11 1,31-13-13,0 0-1,0 1 1,0-1-1,0 1 1,0 0-1,1 1 1,-1-1-1,1 1 0,1 0 1,-1 1-1,1-1 1,0 1-1,0 0 1,0 0-1,1 0 1,0 0-1,0 1 1,0-1-1,1 1 1,0 0-1,1-1 1,-1 1-1,0 13 1,2-10-38,-1 0 1,1-1 0,1 1 0,0 0 0,0 0 0,1 0 0,1-1 0,-1 1 0,1-1 0,1 1 0,0-1 0,0-1 0,1 1 0,0 0 0,0-1 0,1 0 0,0 0 0,1-1 0,0 0-1,11 10 1,2-3 32,0 0 0,0-2-1,1-1 1,1-1-1,0 0 1,0-2-1,28 7 1,3 3 572,-52-18-524,-1 0 0,1 0 0,-1 0 0,1 0 0,-1 0 0,0 0 0,1 0 0,-1 0 0,1 0 0,-1 1-1,0-1 1,1 0 0,-1 0 0,1 0 0,-1 1 0,0-1 0,1 0 0,-1 0 0,0 1 0,1-1 0,-1 0-1,0 1 1,0-1 0,1 0 0,-1 1 0,0-1 0,0 0 0,0 1 0,1-1 0,-1 1 0,0-1-1,0 0 1,0 1 0,0-1 0,0 1 0,0-1 0,0 1 0,-15 9 340,-34 4-573,46-14 224,-114 30-7,-12 2-669,44-17-3012,66-13-497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32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1 106 5224,'17'-8'179,"-15"7"-37,1 0-1,-1 0 1,1 0-1,-1 0 1,0 0-1,1 0 1,-1-1-1,0 1 1,0-1 0,0 1-1,0-1 1,0 0-1,0 0 1,0 0-1,-1 0 1,1 0-1,-1-1 1,1 1-1,-1 0 1,0-1 0,0 1-1,0-1 1,0 1-1,0-1 1,-1 1-1,1-6 1,3-31 2379,-1 36-1576,-2 22-652,16 171 1152,-17-164-1803,1 0 0,1 0 0,1-1 0,12 46-1,-11-19-1433,-4-47 1255,0 0 1,0 1-1,0-1 1,0 0-1,1 0 0,0 1 1,0-1-1,0 0 0,1 0 1,4 9-1,-4-7-1258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33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1 121 12013,'0'-32'564,"0"5"400,0 6 208,0 7 192,0 3-687,0 5-309,0 1-312,0 4-304,0-2 124,11 3-2813,-3 0 1297,3 0-3032</inkml:trace>
  <inkml:trace contextRef="#ctx0" brushRef="#br0" timeOffset="1">449 39 7593,'1'26'7552,"1"6"-4986,1 55-2181,16 141-223,-10-105-598,-4-63-1715,-2 1-4106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19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21 110 3344,'-20'22'12567,"57"-42"-10680,120-33-1960,-63 19-3071,-19 9-5132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33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17 184 6061,'-6'-28'405,"2"-1"1,0 1 0,2-31 0,2 57-358,1 0 1,0 0-1,-1 0 0,1 0 0,0 0 0,0 0 1,1 1-1,-1-1 0,0 0 0,0 1 1,1-1-1,-1 0 0,1 1 0,0 0 1,-1-1-1,1 1 0,0 0 0,0 0 1,0 0-1,-1 0 0,1 0 0,0 1 0,0-1 1,0 1-1,1-1 0,-1 1 0,0 0 1,0-1-1,0 1 0,2 0 0,9-1 365,-1 0-1,1 0 0,23 3 0,-23 1-126,0 0-1,0 0 1,0 2-1,0 0 1,-1 0 0,0 1-1,0 0 1,0 1-1,-1 0 1,0 1-1,0 1 1,-1 0-1,0 0 1,0 1-1,9 13 1,-9-12-134,-1 2-1,-1-1 1,0 1 0,0 0-1,-1 1 1,-1 0 0,-1 0 0,0 0-1,0 1 1,-2 0 0,0-1 0,0 1-1,0 20 1,-3-33-143,1 11 41,-1 1 0,0 0 0,0 0 0,-1-1 0,-1 1 0,-1 0 0,0-1 0,0 0 0,-2 0 0,1 0 0,-2 0 0,-7 14 0,3-12-315,1-1 0,-2-1 0,0 0 1,0-1-1,-1 0 0,-19 15 1,16-16-856,0-1 1,-1-1 0,0 0-1,0-1 1,-31 11 0,8-7-1711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34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 7733,'6'-1'12077,"-6"10"-13543,0 21 1734,1 1 0,9 45-1,-6-48-365,-2 0 0,-1 0 0,-3 40 0,-1-2-1186,3 90-9026,0-143 8245</inkml:trace>
  <inkml:trace contextRef="#ctx0" brushRef="#br0" timeOffset="1">16 251 8945,'-15'-54'3782,"15"54"-3724,0 0-1,0-1 0,0 1 1,0 0-1,0 0 1,0 0-1,0 0 1,-1-1-1,1 1 1,0 0-1,0 0 0,0 0 1,0-1-1,0 1 1,0 0-1,0 0 1,0 0-1,0-1 1,0 1-1,0 0 0,0 0 1,1 0-1,-1 0 1,0-1-1,0 1 1,0 0-1,0 0 1,0 0-1,0-1 0,0 1 1,0 0-1,1 0 1,-1 0-1,0 0 1,0 0-1,0 0 1,0-1-1,0 1 0,1 0 1,-1 0-1,0 0 1,0 0-1,0 0 1,1 0-1,-1 0 1,16-4 777,23 4-948,-32 0 456,57-1-626,112-17 0,-125 8-2721,54-17-1,-83 18 630,-2-2-230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34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38 142 7321,'-6'-1'-82,"-22"-5"1151,25 0-298,16-1-322,263-77 3557,-225 72-5064,1 2 0,-1 3 0,80-1 0,-128 8 710,1 0 0,0 0 0,0 0-1,0 1 1,0-1 0,0 1 0,0 0 0,-1 0-1,1 1 1,0-1 0,5 4 0,7 7-1804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34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7549,'-26'32'1445,"1"0"1,-23 40 0,47-70-1358,0 0 1,-1 0-1,1 0 1,0 0 0,0 0-1,0 0 1,0 1-1,1-1 1,-1 0 0,0 0-1,1 1 1,0-1-1,-1 1 1,1-1-1,0 0 1,0 1 0,1-1-1,-1 0 1,0 1-1,1-1 1,-1 0 0,1 1-1,2 3 1,-2-4-45,1 0 0,0 0 0,0 0 0,0-1 0,0 1 0,0-1 0,1 1 0,-1-1 0,0 0 0,1 0 0,-1 0 0,1 0 0,-1 0 0,1-1 0,-1 1 0,1-1 0,-1 1 0,1-1 0,0 0 0,3-1 0,42-3-395,-1-2-1,0-2 1,0-3-1,87-30 1,-74 21-2064,11-3-1917,-37 13 2032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35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281 165 5925,'47'-77'4519,"-44"73"-4044,0-1 0,-1 1 1,1-1-1,-1 0 1,0 0-1,0 0 0,-1 0 1,1 0-1,-1 0 0,0 0 1,-1 0-1,1-1 1,-1 1-1,0 0 0,-1-8 1,-43 13 960,31 3-1280,0 2 0,0-1 0,1 2-1,0-1 1,0 2 0,-12 8-1,18-12-191,0 2-1,0-1 0,0 1 1,0 0-1,1 0 0,0 0 0,0 1 1,1-1-1,-1 1 0,1 0 1,1 1-1,-6 10 0,7-5-21,0 0-1,1 0 1,0 0-1,1 0 0,2 23 1,0 5-427,-1-31 405,0-1 0,0 0 0,1 0-1,0 0 1,1 0 0,-1-1 0,9 15 0,34 57-143,-20-37 176,-18-31 168,-1 0 0,-1 0 1,0 1-1,0 0 0,-1-1 1,-1 2-1,0-1 0,0 0 1,-1 1-1,-1-1 0,0 20 1,-2-29-97,1-1 1,-1 1-1,0 0 1,0 0 0,-1-1-1,1 1 1,0-1-1,-1 1 1,0-1-1,1 1 1,-1-1 0,0 0-1,0 0 1,0 0-1,-1 0 1,1 0-1,0-1 1,-1 1-1,1-1 1,-1 1 0,-4 1-1,-61 25-278,66-28 253,-12 4-538,1 0 0,-1-1 0,-20 1 0,-18-2-3652,19-2 476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38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2720,'0'0'8442,"0"18"-7653,-1 2-529,2-1 0,0 1 0,1-1 1,1 1-1,6 21 0,-3-19 50,-2 0 0,3 30 0,2 17 159,19 127 486,6 280 0,-17-173 156,-12-238-657,14 68 0,-16-116-296,0-1 0,1 29 0,5-43-140,9-12-2423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38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7049,'7'1'7603,"11"1"-4789,55 5-4283,-66-7 2152,255 15-621,162 17 1504,-414-27-1354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39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399 1 6597,'3'6'7094,"-13"9"-4348,-26 25-3124,19-23 1003,-98 127 490,71-85-1444,-86 86-1,112-121-507,17-21 537,0-1-1,-1 0 1,1 1 0,-1-1-1,0 0 1,1 0-1,-1 0 1,0 0-1,0 0 1,0 0-1,-1-1 1,1 1-1,0-1 1,-3 2-1,3-34-5142,2-32 2186,0 38 2181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39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57 213 5573,'-32'-111'2550,"9"26"1847,21 68-2682,4 31 98,0-10-1702,1-1 0,0 1 0,0-1 0,1 0 0,-1 0 0,1 0 0,-1 0 0,1 0 0,0-1 0,0 1 0,7 2 0,2 2 199,79 60 585,-3 4 0,93 95 0,-130-117-1033,-47-44 493,7 5-1767,-11-11 1207,4-7-3484,-5 7 3484,0 1 0,0-1 0,0 0 0,0 1 1,0-1-1,0 1 0,0-1 0,0 1 0,0-1 0,-1 0 0,1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40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5268,'0'13'8334,"0"9"-4993,1 10-3242,1 0 1,8 39-1,4-14-49,-2 1 1,-3 0-1,4 84 1,-12-120-225,2 0 0,0 0 0,9 28 1,-6-26-719,-2-9-345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20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 3216,'-14'0'6355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40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82 5356,'-3'-6'1153,"3"5"-1092,0 1 0,-1 0-1,1-1 1,0 1 0,-1-1-1,1 1 1,0-1 0,0 1-1,-1-1 1,1 0 0,0 1-1,0-1 1,0 1 0,0-1-1,0 1 1,0-1 0,0 1-1,0-1 1,0 0 0,0 1-1,0-1 1,0 1 0,0-1-1,0 1 1,1-1 0,-1 1-1,0-1 1,0 1 0,1-1-1,-1 1 1,0-1 0,1 1-1,-1-1 1,0 1 0,1 0-1,-1-1 1,1 1 0,-1-1-1,1 1 1,-1 0 0,0 0-1,1-1 1,0 1 0,9-7 49,1 0 1,-1 1 0,1 0-1,1 1 1,-1 0 0,1 1-1,0 1 1,0-1 0,0 2-1,0 0 1,0 0 0,1 1-1,-1 1 1,0 0 0,1 0-1,13 3 1,-17-1-109,0-1 1,0 2-1,0-1 1,0 1-1,0 1 1,-1 0-1,1 0 1,-1 0-1,0 1 1,0 0-1,-1 1 1,1 0-1,-1 0 1,-1 0-1,1 1 1,-1 0 0,0 0-1,-1 1 1,1 0-1,-2 0 1,8 16-1,-8-15 24,-1 1-1,-1 0 1,0 0-1,0-1 1,-1 1 0,0 0-1,-1 0 1,0 0 0,-1 0-1,0 0 1,0 0-1,-4 11 1,0-2 356,-1 1 0,-1-1 0,-1 0 0,-19 33 0,3-10 142,-3-1 1,-1-1 0,-2-1-1,-66 65 1,83-90-928,14-11-289,9-7 414,4-4 278,2 2 0,-1 0 0,1 1-1,0 0 1,0 1 0,0 1 0,1 0 0,29 0 0,-32 3 15,1 0-1,-1 1 1,0 0 0,0 1 0,0 1 0,0 0 0,0 1-1,0 0 1,-1 2 0,20 9 0,-30-14 83,0 1 1,0 0-1,0 0 1,-1 0-1,1 0 0,0 0 1,-1 1-1,1-1 1,-1 1-1,0-1 0,0 1 1,0 0-1,0 0 1,-1 0-1,1 0 0,-1 0 1,1 0-1,-1 1 0,0-1 1,-1 0-1,1 1 1,0-1-1,-1 1 0,0-1 1,0 0-1,0 1 1,0-1-1,0 1 0,-1-1 1,1 0-1,-1 1 1,0-1-1,0 0 0,-3 7 1,0-3 4,-1 1 1,1-1-1,-1 0 1,0 0-1,-1 0 0,0-1 1,0 0-1,0 0 1,-1 0-1,0-1 1,0 0-1,-14 7 0,6-4-206,0-1-1,0-1 1,-1-1-1,0 0 1,0-1-1,0-1 0,0 0 1,-1-1-1,1-1 1,-18-1-1,24 0-370,-1-2 0,1 1 0,0-2 1,-1 1-1,1-1 0,1-1 0,-1 0 0,0 0 0,1-1 0,0 0 0,0 0 0,0-1 1,1-1-1,0 1 0,0-1 0,-12-14 0,1-4-1932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41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22 144 1616,'-5'4'13243,"-10"16"-13209,15 19 564,-1-19-485,0 1 0,2 0 1,0-1-1,2 1 0,0 0 1,1-1-1,11 31 1,-8-33-94,1 0 0,0 0 0,2-1 0,0-1 1,1 0-1,18 21 0,-27-34-12,1 0-1,0 0 1,0 0-1,0-1 1,0 1-1,1-1 1,-1 0-1,1 0 1,-1 0-1,1 0 1,0 0-1,-1-1 1,1 0-1,0 0 1,0 0-1,0 0 1,0-1-1,0 1 1,0-1 0,0 0-1,0 0 1,0-1-1,1 1 1,-1-1-1,-1 0 1,1 0-1,0 0 1,0 0-1,0-1 1,0 0-1,-1 0 1,1 0-1,-1 0 1,0 0-1,1-1 1,-1 1-1,3-4 1,2-2 24,0 1 1,0-1-1,-1-1 0,0 1 1,-1-1-1,0 0 0,0-1 1,-1 1-1,0-1 0,-1 0 1,0-1-1,0 1 0,2-15 1,-1-8 178,-1 0 1,-1 0-1,-2-36 1,-3 54-187,-1 1 1,0-1-1,0 1 1,-2-1 0,0 1-1,0 0 1,-1 1-1,-14-23 1,-16-40-1042,30 66-2083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42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6 2968,'33'-6'4671,"25"8"-4691,-23-1 5107,-82 35-369,32-20-4541,0 0 1,1 1-1,1 0 0,0 1 0,1 0 0,1 1 0,1 0 1,1 1-1,1 0 0,0 1 0,2 0 0,0 0 0,-4 28 0,8 51-172,3-57-70,-1-37 55,1 0 1,0 0 0,0 0-1,0-1 1,1 1 0,0 0-1,0 0 1,1-1 0,-1 1-1,1-1 1,0 0 0,0 0-1,1 0 1,0 0 0,0-1-1,0 1 1,0-1 0,1 0-1,-1 0 1,1-1-1,0 1 1,6 2 0,0 0-124,0-1 1,0 1 0,0-2-1,1 0 1,0 0 0,0-1-1,0-1 1,0 0 0,0 0-1,13-1 1,-14-1-317,1-1-1,0 0 1,-1-1 0,0 0-1,1-1 1,-1-1 0,12-4-1,-13 3-447,0 1-1,-1-2 1,1 1-1,-1-2 1,0 1-1,-1-1 1,13-13-1,-4-1-1556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42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52 6913,'0'-52'11575,"0"83"-10357,2-2-968,1 1 1,2-1-1,8 30 0,7 51-128,-3 0 53,-9-72-1480,-3 0 1,2 46-1,0-61-2302,1-48-4977,-1 3 6881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42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94 112 9561,'10'-27'561,"-8"20"-204,0 1 0,1-1 0,-1 1 0,1 0 0,1 0 0,7-11 0,-5 9 59,-5 6-229,0 1 1,-1 0-1,1-1 0,0 1 1,0 0-1,0-1 0,1 1 1,-1 0-1,0 0 1,0 0-1,1 0 0,-1 0 1,0 0-1,1 0 0,-1 1 1,1-1-1,-1 0 0,1 1 1,-1-1-1,4 0 1,-3 1 736,-2 35 938,-1-25-1715,0-1-1,-1 1 1,0 0-1,-1-1 1,0 1-1,-1-1 1,0 0-1,-5 9 0,-9 24 161,-86 203 328,101-239-557,1 0 0,-1 0-1,1 0 1,0 1 0,1-1 0,0 1 0,0-1-1,-1 12 1,35-18-401,14 3 360,1 2 0,-1 3-1,79 22 1,-109-25-160,0 1-1,-1 0 1,0 2-1,15 8 1,6 9-6786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43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 17 5661,'-1'-1'242,"1"0"0,-1 0 0,1 0 1,-1 0-1,0 0 0,0 0 0,1 0 1,-1 0-1,0 0 0,0 1 0,0-1 1,0 0-1,0 1 0,0-1 1,0 0-1,0 1 0,0 0 0,-1-1 1,1 1-1,0-1 0,0 1 0,0 0 1,0 0-1,-1 0 0,1 0 0,0 0 1,0 0-1,0 0 0,-3 1 1,-19 17 1349,14-12-1401,0-1 0,0 1 0,1 1-1,0 0 1,0 0 0,1 1-1,0 0 1,0 0 0,0 0 0,1 1-1,1 0 1,0 0 0,0 1 0,0 0-1,2-1 1,-1 1 0,-2 14-1,-1 12-52,2 0-1,1 0 1,3 62-1,1-85-105,0 3-51,2 1 0,0-1 0,0 1-1,2-1 1,0 0 0,0-1 0,2 1 0,0-1 0,1 0 0,16 27 0,-18-34-205,0 0 1,0-1-1,1 0 0,0 0 1,1-1-1,-1 0 1,1 0-1,0 0 0,0-1 1,1 0-1,0 0 0,0-1 1,0 0-1,0 0 0,1-1 1,-1 0-1,1-1 0,0 0 1,-1 0-1,1-1 1,11 1-1,-9-2-308,-1 0-151,0 0 0,0 0 0,0-1 0,-1 0 0,1-1-1,0 0 1,11-4 0,14-8-1874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43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61 2760,'-28'-29'16053,"-16"56"-14569,36-16-1423,1 0-1,0 1 1,0-1 0,1 1-1,1 1 1,0-1-1,0 1 1,-4 22-1,5-3 86,0 0 1,2 49-1,2-66-146,-1-9-2,1-1 0,0 1 0,0 0 0,0 0 0,0 0 1,1-1-1,0 1 0,0 0 0,1-1 0,0 1 0,0-1 0,0 1 1,0-1-1,1 0 0,0 0 0,0 0 0,7 8 0,-6-9-54,0 1 0,0-1 0,0 0 0,1-1 0,0 1-1,0-1 1,0 0 0,0 0 0,0 0 0,1-1 0,0 1 0,-1-1-1,1-1 1,0 1 0,0-1 0,-1 0 0,1-1 0,7 1 0,-8-2-24,1 1 0,-1-1 1,1-1-1,-1 1 1,0-1-1,0 0 1,1 0-1,-1-1 0,0 1 1,-1-1-1,1 0 1,-1-1-1,1 1 0,-1-1 1,0 0-1,0 0 1,0 0-1,-1 0 1,5-7-1,-3 3 75,-1 1 1,0-1-1,0 1 0,-1-1 1,1 0-1,-2-1 0,1 1 1,1-17-1,0-68 84,-5 57-63,0 28 11,0-1 1,0 1-1,-1 0 1,0-1-1,-1 1 1,0 0-1,0 0 1,0 0-1,-1 1 0,-1-1 1,1 1-1,-1 0 1,0 0-1,-1 0 1,0 1-1,0 0 1,0 0-1,-11-7 1,3 2-444,0 1 1,-1 1-1,-21-10 1,20 11-1650,-1 1-1,-30-7 1,40 13-323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44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75 7869,'57'-12'9089,"-57"51"-8515,1-1-237,0-5-260,-1 1 0,-2-1-1,-1 1 1,-1-1-1,-13 48 1,-15 51-294,26-107-176,3-14-3163,2-32 1043,1 6 2094,0 7 279,0-1 0,0 0 0,0 0 0,1 1 0,1-1 0,-1 0 0,2 1 0,2-9 0,2-4 333,-1-1-1,0 0 1,-2 0 0,0-1 0,-2 1-1,0-41 1,-1 29 1677,10-64 1,-12 97-1830,1 0 1,1 0-1,-1 0 0,0 0 1,0 0-1,0 1 1,0-1-1,1 0 1,-1 0-1,0 0 0,1 0 1,-1 0-1,1 0 1,-1 1-1,1-1 0,-1 0 1,1 0-1,-1 1 1,1-1-1,0 0 1,-1 1-1,1-1 0,0 1 1,0-1-1,0 1 1,-1-1-1,1 1 1,0-1-1,0 1 0,0 0 1,0 0-1,0-1 1,0 1-1,-1 0 1,1 0-1,0 0 0,0 0 1,0 0-1,0 0 1,0 0-1,0 0 0,0 1 1,0-1-1,0 0 1,0 0-1,0 1 1,-1-1-1,1 1 0,0-1 1,0 1-1,0-1 1,-1 1-1,1-1 1,0 1-1,-1 0 0,1-1 1,1 2-1,7 6 226,0 1-1,-1 0 1,11 13-1,-14-16-223,95 130 508,21 24-684,-102-139-878,1-1 0,39 31 0,-57-50 724,-1 1 1,1-1-1,0 1 0,0-1 1,0 0-1,0 1 1,0-1-1,0 0 1,0-1-1,0 1 0,0 0 1,0 0-1,1-1 1,-1 1-1,0-1 0,1 0 1,-1 0-1,0 0 1,4 0-1,-5-1 26,1 0 0,0-1 1,-1 1-1,0 0 0,1-1 0,-1 1 0,0-1 0,0 1 0,0-1 1,0 0-1,0 1 0,0-1 0,0 0 0,0 0 0,-1 0 0,1 0 1,-1 1-1,1-1 0,-1 0 0,0 0 0,0-4 0,4-38-355,-2-1 0,-5-45-1,1 7 2264,-6-36 2642,0 0 4140,6 108-7135,-1 17-280,-1 23 130,4 227 70,0-85-6679,1-144 2223,4-4-954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44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20 129 5268,'0'0'138,"-1"0"0,0 0 0,1 0-1,-1 0 1,0 0 0,0 0-1,1 0 1,-1 0 0,0 0-1,1 1 1,-1-1 0,0 0-1,1 0 1,-1 1 0,0-1-1,1 0 1,-1 1 0,1-1 0,-1 0-1,1 1 1,-1-1 0,1 1-1,-1-1 1,1 1 0,-1-1-1,1 1 1,-1 0 0,1-1-1,0 1 1,-1-1 0,1 1 0,0 0-1,-1 1 1,0 32 2359,3-19-2138,1-1 1,1 0-1,5 15 1,32 104 1471,-1 0-773,-33-115-938,0-1-1,1-1 0,1 1 0,0-1 0,15 18 1,-22-31-58,1 0-1,-1 0 1,1 0 0,-1 0 0,1-1 0,0 1 0,0-1 0,0 0 0,0 0 0,1 0 0,-1 0-1,0 0 1,1-1 0,-1 0 0,1 1 0,0-1 0,0-1 0,5 2 0,-6-2-27,1-1 1,-1 0-1,0 1 1,1-1-1,-1 0 0,0 0 1,0-1-1,0 1 1,0-1-1,0 0 1,0 1-1,0-1 0,0 0 1,-1-1-1,1 1 1,-1 0-1,0-1 0,1 0 1,-1 1-1,2-5 1,16-24-272,-2-1 1,-1 0-1,-2-1 1,-1-1 0,-2 0-1,-1-1 1,-2-1-1,10-70 1,-13 66-378,0 5-565,1-59-1,-7 13-5087,0 73 3732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45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22 8289,'20'-21'8702,"-18"40"-7075,-2 64-386,-7 197-701,5-214-1311,3-51 33,-1 1-1,-1 0 1,0-1-1,-5 23 1,-7 29-6281,11-61 4557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20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5925,'3'1'145,"0"0"1,0 1 0,0-1-1,0-1 1,0 1 0,0 0 0,0-1-1,0 1 1,0-1 0,0 0 0,5 0-1,20 3 523,33 12 469,-51-13-1061,1-1 1,-1 2 0,0-1 0,-1 1 0,1 1-1,-1 0 1,1 0 0,-1 1 0,12 8 0,-19-11-52,-1 0 1,0 0 0,1 0 0,-1 0 0,0 1 0,-1-1 0,1 0-1,0 0 1,0 1 0,-1-1 0,0 1 0,1-1 0,-1 0-1,0 5 1,-2 44-423,1-27 262,0-14 300,0 1 0,-1-1 0,0 1-1,-1-1 1,0 0 0,0 0 0,-1 0 0,-1 0 0,1-1 0,-2 0 0,-7 12 0,-12 13 646,-44 46 0,61-72-602,-27 28 499,19-21-613,1 1-1,1 1 1,-16 22-1,29-38-85,0 0 0,1 0 0,-1-1 0,1 1-1,-1 0 1,1 0 0,-1 0 0,1 0 0,0 0-1,-1 0 1,1 0 0,0 0 0,0 0 0,0-1-1,0 1 1,0 0 0,0 0 0,0 0 0,0 2-1,14-1 11,30-21-85,-35 15 109,134-64-262,-70 31 89,121-41-1,-178 75 55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45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10 411 7777,'6'-1'10880,"3"3"-11712,11-2 910,0-2 0,0 0 0,0-1 0,0-1-1,32-10 1,45-27-2819,-77 32-123,-2-1 0,32-21 0,-38 19 165</inkml:trace>
  <inkml:trace contextRef="#ctx0" brushRef="#br0" timeOffset="1">21 158 6285,'0'1'118,"-1"-1"0,1 0 0,-1 0 1,1 0-1,-1 1 0,0-1 0,1 0 1,-1 0-1,0 0 0,1 0 0,-1 0 1,1 0-1,-1 0 0,0 0 0,1 0 1,-1-1-1,1 1 0,-1 0 0,0 0 1,1 0-1,-1-1 0,1 1 0,-1 0 1,1-1-1,-1 1 0,1 0 1,-1-1-1,1 1 0,-1-1 0,1 1 1,-1-1-1,1 1 0,0-1 0,-1 1 1,1-1-1,0 1 0,-1-1 0,1 1 1,0-1-1,0 0 0,0 0 0,1-1-4,0 0 0,0-1-1,0 1 1,1 0 0,-1 0-1,1 1 1,0-1 0,0 0-1,-1 1 1,5-4 0,58-37 544,-35 26-511,2 1 1,50-18 0,-67 28-1301,0 2 0,0-1 1,1 2-1,-1 0 1,16 0-1,-19 2-910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46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 6461,'-22'37'394,"-74"145"6258,94-176-6389,0 0-1,0 0 1,1 1 0,0-1-1,0 0 1,1 1-1,-1-1 1,2 7 0,-1-3 148,1-9-382,-1 0-1,1 0 1,0 0 0,-1 0-1,1 0 1,0-1 0,0 1-1,0 0 1,0 0 0,0 0-1,0-1 1,0 1 0,0-1-1,0 1 1,0-1 0,0 1-1,0-1 1,1 0 0,-1 1-1,0-1 1,0 0-1,0 0 1,0 0 0,1 0-1,-1 0 1,1 0 0,41 2 102,-40-2-135,16-3-10,-1 0 1,0 0-1,0-2 0,0-1 1,-1 0-1,0-1 0,27-15 1,22-7-624,112-33-5496,-147 53 3650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46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113 247 3216,'-13'-10'864,"11"10"-560,1-1 0,0 0 0,-1 1 0,1-1 0,0 0 0,-1 0 0,1 0 1,0 0-1,0 0 0,0 0 0,0 0 0,0-1 0,0 1 0,0 0 0,0 0 0,1-1 0,-1 1 0,0-1 0,1 1 0,-1-3 0,0 3-56,-1-1 0,1 1 0,0 0 0,-1 0 0,1 0 1,0 0-1,-1 0 0,1 1 0,-1-1 0,1 0 0,-1 1 0,0-1 0,1 1 0,-1-1 0,0 1 1,1 0-1,-3 0 0,3-1-209,0 1 0,0 0 1,0 0-1,0-1 0,0 1 1,1 0-1,-1 0 0,0 0 1,0 0-1,0 0 0,0 0 1,0 0-1,0 1 0,0-1 1,0 0-1,0 0 0,1 1 1,-1-1-1,0 1 0,0-1 1,0 0-1,1 1 0,-1 0 1,0-1-1,0 1 0,1-1 1,-1 1-1,1 0 0,-1-1 1,0 1-1,1 0 0,0 0 1,-1 0-1,1-1 1,-1 1-1,1 0 0,0 0 1,-1 0-1,1 0 0,0 0 1,0 1-1,-19 299 81,19-118-1244,8-157 379,-3-19 62,-2-12-867,6-26 469,-7 28 989,-1-1 0,1 1-1,-1-1 1,0 0 0,0 0-1,0 1 1,0-8 0,5-372-1424,-6 364 1683,2 1 1,0-1-1,1 1 1,1 0 0,1 0-1,0 0 1,1 0 0,9-17-1,-11 29-81,1 0 0,0 0-1,0 1 1,0-1 0,0 1-1,1 0 1,0 0 0,0 1-1,13-7 1,-8 4 152,1 1 0,0 1-1,1-1 1,24-5 0,-31 10-161,1 0 1,0 0-1,-1 0 1,1 1-1,0 1 1,0-1 0,-1 1-1,1 0 1,0 0-1,-1 1 1,1 0-1,-1 0 1,12 6-1,-14-6-68,-1 0-1,1 1 1,-1-1-1,1 1 1,-1 0-1,0 0 1,0 0-1,0 0 1,-1 0-1,1 1 1,-1-1-1,1 1 1,-1 0-1,-1-1 1,1 1-1,0 0 1,-1 0-1,0 0 1,0 0-1,0 1 1,0-1-1,-1 0 1,1 7-1,-1-2 6,0-3-9,1-1 1,-1 0-1,-1 1 1,1-1-1,0 0 1,-1 0-1,0 1 1,-1-1-1,1 0 0,-1 0 1,0 0-1,0 0 1,0-1-1,-5 7 1,-27 34 1028,-54 55-1,72-84-678,-1-1 0,0-1 0,-1-1 0,-1 0 0,0-2 0,-29 15 0,47-26-341,1 0-1,-1 0 1,1 0-1,-1 0 1,1 0-1,-1 1 1,1-1 0,-1 0-1,1 1 1,-1-1-1,1 0 1,0 1-1,-1-1 1,1 0-1,0 1 1,-1-1 0,1 0-1,0 1 1,-1-1-1,1 1 1,0-1-1,0 1 1,-1-1-1,1 1 1,0-1 0,0 1-1,0-1 1,0 1-1,0-1 1,0 1-1,0-1 1,0 1-1,0 0 1,14 16 201,42 18-87,-35-24-7,10 8-697,1-1 1,1-2-1,47 17 0,-61-27-1126,0-1 0,0 0 0,0-2 0,31 2 0,-27-4-1022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46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 8241,'0'65'10345,"0"27"-6553,0 224-9987,-8-283 2028,3-18 1118,4-8 27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47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53 147 11861,'-3'-2'60,"-20"-24"1615,-4 8 4686,41 6-6346,12 4-9,211-52-1854,-191 52-2100,68-3 0,-80 9 851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47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68 7093,'0'-34'2679,"0"0"5179,0 69-6746,0 6-941,9 55 0,-6-65-393,-1 52 1,-1-2-894,1 42-4956,-3-70 14,1-41 4247</inkml:trace>
  <inkml:trace contextRef="#ctx0" brushRef="#br0" timeOffset="1">6 359 6193,'-3'-42'2054,"0"13"3154,31 29-3221,21-1-2322,0-2 1,57-11-1,-66 5-3217,52-17-1,-68 17 1096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47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18 119 7093,'-1'-1'101,"0"0"1,-1 0-1,1 0 1,0-1-1,0 1 0,0 0 1,-1 0-1,1-1 1,1 1-1,-1 0 1,0-1-1,0 1 1,0-1-1,1 1 1,-1-1-1,1 0 1,-1 1-1,1-4 0,0 4-46,0 0 0,1 0 0,-1 0 0,1 0 0,-1 0 0,1 0 0,0 0 0,-1 0 0,1 0 0,0 0 0,0 0 0,0 0 0,0 1 0,-1-1 0,1 0 0,0 1 0,0-1 0,0 0 0,1 1 0,-1-1 0,0 1 0,0 0 0,0-1 0,0 1 0,2 0 0,58-19 358,84-21-692,-124 36-1171,1 0 0,34 1 0,-28 3-632</inkml:trace>
  <inkml:trace contextRef="#ctx0" brushRef="#br0" timeOffset="1">217 476 7825,'-73'94'2475,"-11"16"2242,83-108-4674,0-1 0,0 0-1,0 1 1,0-1 0,0 1-1,0-1 1,1 1 0,-1 0-1,0-1 1,1 1 0,-1 0 0,1-1-1,0 1 1,0 0 0,-1-1-1,1 1 1,0 0 0,0 0-1,1-1 1,-1 1 0,0 0-1,1-1 1,-1 1 0,1 2-1,1-2-14,-1-1-1,1 1 1,-1-1-1,1 0 1,0 1-1,0-1 1,-1 0-1,1 0 1,0 0-1,0 0 0,0 0 1,0-1-1,0 1 1,0 0-1,0-1 1,0 0-1,1 1 1,1-1-1,21 2-260,-1-1-1,1-2 0,-1 0 1,1-2-1,-1 0 1,36-10-1,4-6-4104,69-31 0,-94 33 2103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48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90 441 2804,'-3'-5'588,"0"0"-1,1 0 0,0 0 1,0 0-1,0-1 0,1 1 1,-1-7-1,-1-42 9387,-5 67-9685,8 307-2997,0-245-272,0-73 2832,0 1-1,-1-1 1,1 1 0,-1-1 0,0 0 0,1 0-1,-1 1 1,0-1 0,0 0 0,0 0 0,-1 0-1,1 0 1,-3 4 0,2-5-38,1 1-1,0 0 1,-1-1-1,1 1 1,0 0-1,0 0 1,0 0-1,0 0 1,1 0-1,-1 0 1,1 0-1,-1 0 1,0 4-1,1-6 134,0-1 0,0 1 0,0 0 0,0 0 0,0-1 0,0 1 0,0 0 0,0 0 0,0 0 1,0-1-1,0 1 0,-1 0 0,1 0 0,0-1 0,0 1 0,0 0 0,0 0 0,0 0 0,-1 0 0,1-1 0,0 1 0,0 0 0,0 0 0,-1 0 0,1 0 0,0 0 0,0 0 1,-1 0-1,1 0 0,0-1 0,0 1 0,-1 0 0,1 0 0,0 0 0,0 0 0,-1 0 0,1 0 0,0 0 0,0 0 0,-1 1 0,1-1 0,0 0 0,0 0 0,0 0 0,-1 0 0,1 0 1,0 0-1,0 0 0,-1 0 0,1 1 0,0-1 0,0 0 0,0 0 0,0 0 0,-1 0 0,1 1 0,0-1 0,0 0 0,0 0 0,0 1 0,0-1 0,-1 0 0,-18-320-881,18 256 756,-1 24 890,2 1-1,1 0 0,2 0 1,14-63-1,-15 93-525,0 0 1,1 0-1,0 1 0,1-1 0,0 1 0,0 0 0,1 0 1,0 1-1,0-1 0,1 1 0,0 0 0,0 0 0,1 1 1,0 0-1,0 0 0,0 1 0,1-1 0,-1 2 0,1-1 1,1 1-1,-1 0 0,1 1 0,-1 0 0,1 0 1,11-1-1,-11 2 13,1 1 0,-1 0 1,0 1-1,0 0 1,0 1-1,0 0 0,0 0 1,0 1-1,13 3 1,-19-4-122,0 0-1,0 0 1,0 1 0,0-1 0,0 1 0,0-1 0,0 1 0,0 0 0,0 0 0,-1 0 0,1 0-1,-1 1 1,0-1 0,1 1 0,-1-1 0,0 1 0,-1 0 0,1 0 0,0 0 0,-1 0 0,1 0-1,-1 0 1,0 1 0,0-1 0,-1 0 0,1 0 0,-1 1 0,1 3 0,0 28 455,0-25-427,0-1 0,-1 1 0,0 0 0,0 0 0,-1-1 0,-1 1 0,1 0 0,-1-1 0,-1 1 0,0-1 0,0 0 0,-7 12 0,-17 15 348,-1-1 0,-1-1 0,-3-1 0,0-2 0,-2-2 1,-61 42-1,94-71-453,1 1 1,0-1 0,0 0-1,0 0 1,0 0 0,0 1 0,0-1-1,0 0 1,0 0 0,0 0 0,0 1-1,0-1 1,0 0 0,0 0 0,0 1-1,0-1 1,0 0 0,0 0-1,0 0 1,0 1 0,0-1 0,0 0-1,0 0 1,0 1 0,0-1 0,0 0-1,0 0 1,0 0 0,1 1-1,-1-1 1,0 0 0,0 0 0,0 0-1,0 0 1,1 1 0,-1-1 0,0 0-1,0 0 1,0 0 0,0 0 0,1 0-1,-1 0 1,0 0 0,0 0-1,1 1 1,-1-1 0,0 0 0,1 0-1,22 10 194,31 8 166,-48-16-342,146 51-667,-13-4-6745,-108-39 3803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50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37 2596,'0'0'3496,"-33"20"3106,51-20-2642,67 0-4094,124-28 230,-38 3 543,-90 21 3001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51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97 133 2928,'-28'9'1623,"20"-6"-793,0 0 1,-1-1-1,1 0 0,0 0 0,-1-1 1,-9 1 1488,46-2-1406,12-3-497,0-1 0,60-14 0,1 0-404,145-19 321,346-39 1652,-563 77-1005,-20 0-854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21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4660,'0'-1'161,"0"0"0,1 0 0,-1 0 0,0 0 0,0 0 0,1 0 0,-1-1 0,0 1 0,1 0 0,-1 0 0,1 0 0,0 0 0,-1 1 0,1-1 0,0 0 0,-1 0 0,1 0 0,0 0 0,0 1 0,0-1 0,0 0 0,0 1 0,2-2 0,-2 2-37,0-1 1,0 1 0,-1-1-1,1 0 1,0 1-1,0-1 1,0 0 0,0 1-1,-1-1 1,1 0 0,0 0-1,-1 0 1,1 0 0,-1 0-1,1 0 1,-1 0 0,1 0-1,-1 0 1,1 0-1,-1 0 1,0 0 0,0 0-1,1-2 1,3-15 2257,-2 13-1367,0 17-1016,-12 37 150,8-42-190,0 0 0,0 0 0,1 0 0,0 0 0,-1 9 0,-6 214 478,9-227-430,-1-1 0,1 1 0,0 0 0,0 0-1,0-1 1,0 1 0,0 0 0,0-1-1,1 1 1,-1-1 0,1 1 0,0-1 0,0 0-1,0 0 1,0 0 0,0 0 0,0 0 0,1 0-1,-1-1 1,1 1 0,-1-1 0,5 3-1,-4-3-35,1 1-1,-1-1 1,0 0-1,0 0 1,1 0-1,-1 0 0,1 0 1,-1-1-1,1 1 1,-1-1-1,1 0 1,-1 0-1,1 0 0,-1-1 1,1 1-1,-1-1 1,0 0-1,1 0 1,3-2-1,5-4-20,0 0-1,-1-1 0,1-1 1,-1 0-1,-1-1 1,0 0-1,0 0 1,-1-1-1,0 0 1,-1-1-1,-1 0 1,0 0-1,0 0 1,-1-1-1,-1 0 1,0-1-1,5-19 1,-6 14 108,0 5 240,-1-1-1,0 1 1,0-27-1,-6 97 72,-19 101-1,15-112-450,2-19 70,-1 8-10,1 1-1,1 35 1,-7 94-6498,11-142 4298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51.9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102 100 2184,'-7'-10'15611,"-2"2"-12400,-8-5-3381,-3-3-1952,11 7 3630,-2-2-1274,9 9-223,0 1 0,1-1 0,-1 1 0,1-1 0,-1 0-1,1 1 1,-1-1 0,1 0 0,0 0 0,0 0 0,0 0 0,0 0 0,0 0 0,1-1 0,-2-1 0,-2 8-385,0 8 130,24 278 1556,-10-200-768,21 482 1619,-20-313-1273,-11-258-892,-1 0 0,1 0-1,0 0 1,0 0 0,0 1 0,0-1-1,0 0 1,1 0 0,-1 0-1,0 0 1,0 0 0,1 0 0,-1 0-1,1 0 1,-1 0 0,1 0-1,-1 0 1,1 0 0,-1-1 0,1 1-1,0 0 1,0 0 0,-1 0-1,1-1 1,0 1 0,0 0 0,1 0-1,0-1 22,-2-6-775,0-21-8627,0 18 6034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52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36 2640,'-11'-5'2180,"-15"-8"8446,22 8-8892,4 4-1693,1 0 0,0 0 0,0 0 0,0 0 0,0 0 0,0 0 0,0 1 0,0-1 0,0 0 0,0 1 0,1-1 0,-1 1 0,0-1 0,0 1 0,0 0-1,1-1 1,-1 1 0,0 0 0,1 0 0,-1 0 0,0 0 0,3 0 0,38-1-170,-38 1 196,19 0-14,-1 2 0,0 0-1,33 8 1,-44-8-36,0 1-1,-1 1 1,1 0 0,-1 1 0,0 0-1,0 0 1,0 1 0,16 13 0,-24-16-21,0 0 1,0 0-1,0 0 0,-1 0 1,1 1-1,-1-1 1,0 1-1,0-1 1,0 1-1,-1-1 0,1 1 1,-1 0-1,1-1 1,-1 1-1,-1 0 1,1-1-1,-1 8 0,0-5 14,0 1 0,0-1 0,-1 1 0,1-1 0,-1 0 0,-1 0 0,1 0 0,-1 0 0,-4 7 0,-21 18 177,-1 0 0,-2-2-1,-1-1 1,-1-2 0,-1-1 0,-1-2-1,-43 22 1,113-54-414,0 2 0,1 2-1,-1 2 1,1 0 0,0 3 0,64 6-1,-98-5 241,1-1-1,-1 1 1,1 0-1,-1-1 0,0 1 1,1 0-1,-1 0 1,0 1-1,0-1 0,0 0 1,0 1-1,0-1 1,0 1-1,0 0 0,0-1 1,-1 1-1,1 0 1,-1 0-1,1 0 0,-1 0 1,2 4-1,-1 0 140,0 0 0,-1 0 0,0 0 0,0 0 1,0 0-1,-1 1 0,0 7 0,-1-12-91,1 1 1,-1 0-1,-1 0 1,1 0-1,0-1 1,-1 1 0,1-1-1,-1 1 1,0-1-1,0 1 1,0-1-1,0 0 1,0 0-1,0 0 1,-4 2-1,-45 33 146,37-27-195,-8 5-196,0-1 1,-1-1 0,-1-1 0,0-1 0,-1-2 0,0 0 0,-1-1 0,0-2-1,0 0 1,0-2 0,-36 2 0,59-6-176,1 0 0,-1-1 1,1 1-1,-1 0 0,1-1 0,-1 0 0,1 1 1,-1-1-1,1 0 0,0 0 0,0 0 0,-1-1 1,1 1-1,0 0 0,0-1 0,0 0 0,0 1 1,1-1-1,-1 0 0,0 0 0,1 0 0,-1 0 1,1 0-1,0 0 0,-2-4 0,1-5-2678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53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0 5444,'0'1'168,"0"-1"0,0 1 0,0-1 0,-1 1 0,1-1 0,0 1 0,0-1 0,0 1 0,0-1 0,-1 1 0,1-1 0,0 1 0,0-1 0,-2 2 840,1-1-840,1-1 0,0 0 0,-1 1 0,1-1 0,-1 0 0,1 0 0,-1 0 0,1 1 0,-1-1 0,1 0 0,-1 0 0,1 0 0,-1 0 0,1 0 0,-1 0 0,1 0 0,-1 0 0,1 0 0,-1 0 0,1 0 0,-1 0 0,1 0 0,-1 0 0,0-1 0,-3 1 675,3 0-582,3 20 386,4-19-616,1 0-1,-1 0 1,1 0 0,-1-1-1,0 0 1,1-1-1,10-1 1,14 0 1886,-30 2-1459,-1-1-445,0 1 0,0-1 0,0 1 1,0-1-1,0 1 0,0 0 0,0-1 0,0 1 0,-1-1 1,1 1-1,0-1 0,0 1 0,0 0 0,-1-1 0,1 1 1,0-1-1,0 1 0,-1 0 0,1-1 0,0 1 0,-1 0 1,1-1-1,0 1 0,-1 0 0,1 0 0,0-1 1,-1 1-1,1 0 0,-1 0 0,1 0 0,-1-1 0,0 1 1,-19 0-3033,8 1-481,1-1 726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54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48 6193,'-7'-1'-89,"-18"-8"8948,31 2-9026,2 3 169,0-1 0,0 2 0,0-1 0,0 1 0,1 0 0,-1 1-1,1 0 1,0 0 0,-1 1 0,1 0 0,0 1 0,0 0 0,0 0 0,10 2 0,-9-1 16,0 1 0,0 0 0,-1 0 0,1 1 0,0 0-1,-1 1 1,0 0 0,0 0 0,0 1 0,0 1 0,-1-1 0,10 9 0,-15-9 21,0-1 1,0 1-1,0 0 0,-1 0 0,0 0 1,0 0-1,-1 1 0,1-1 0,-1 0 1,0 1-1,0-1 0,-1 0 0,0 1 1,0-1-1,0 1 0,-1 7 0,0 5 109,1-13-110,-1-1 0,0 1 1,-1-1-1,1 0 1,-1 1-1,0-1 0,0 0 1,0 0-1,0 0 0,-1 0 1,0-1-1,0 1 0,0-1 1,-3 4-1,-60 52 871,39-35-440,-88 73-575,126-98-28,0-1 0,0 2 0,0-1 1,1 2-1,-1-1 0,0 1 0,0 1 0,15 4 0,27 9 189,-41-13 43,0 1-1,0 0 0,0 1 1,0 0-1,-1 1 0,0 0 1,0 1-1,12 8 0,-20-12-4,-1 1-1,0 0 0,0 0 1,0 0-1,0 0 1,-1 0-1,1 0 0,-1 0 1,0 0-1,0 0 1,0 1-1,0-1 0,-1 1 1,1-1-1,-1 0 1,0 1-1,0-1 0,0 1 1,0-1-1,-1 1 0,1-1 1,-1 0-1,0 1 1,0-1-1,0 0 0,0 0 1,-1 1-1,1-1 1,-1 0-1,0 0 0,0-1 1,-4 5-1,-18 11-304,-1-1 0,-1-2-1,0 0 1,-2-2 0,-48 17 0,2-13-3162,-7-12-3404,64-5 3897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4:54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5400,'13'-7'7774,"-13"8"-7684,1-1-1,-1 0 1,0 0 0,0 0-1,1 0 1,-1 0 0,0 0-1,0 0 1,0 0 0,1 0-1,-1 0 1,0 0 0,0 0 0,1 0-1,-1 0 1,0 0 0,0 0-1,1 0 1,0-1 538,-1 1-539,2 9 160,0 1-1,0 0 1,1-1-1,0 0 1,1 0-1,0 0 1,0 0-1,8 11 1,13 33 8,19 76-54,-26-70 407,3-1 0,45 90 0,-64-144-576,-1-2 41,0 1 0,0-1 0,1 1 0,-1-1 0,1 0 0,0 1 1,0-1-1,0 0 0,0 0 0,3 2 0,6-7 356,4-18-247,6-24 60,-1-1 1,-2-1 0,-3 0-1,-1-1 1,13-92 0,-20 102-388,1-16 52,-4 2 38,0-1-3565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35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143 177 1100,'-4'-9'11504,"1"7"-10805,2 2-674,-90 5-164,49 3 683,40-8-342,33-1-273,638-76 1161,71-7 244,-638 73-1140,-63 6-7489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37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1191 2844,'1'-5'12019,"9"-18"-11621,5 10-182,-1-1 0,0 0 0,-1-1 0,-1 0 0,19-33-1,-17 28-43,149-224 448,85-120-154,-197 295-276,-18 27-110,31-55 0,-44 53 172,-18 42-238,0-1 1,0 0 0,0 0-1,-1 0 1,1 0-1,-1 0 1,1 0 0,-1 0-1,0 0 1,0 0 0,-1-1-1,1 1 1,-1-1-1,1-5 1,-1 9-15,0-1 1,0 1-1,0-1 0,0 0 0,0 1 1,0-1-1,0 1 0,0-1 1,0 1-1,1-1 0,-1 1 0,0-1 1,0 1-1,1-1 0,-1 1 1,0-1-1,1 1 0,-1-1 0,0 1 1,1-1-1,-1 1 0,1 0 0,-1-1 1,0 1-1,1 0 0,-1-1 1,1 1-1,-1 0 0,1 0 0,-1-1 1,1 1-1,0 0 0,-1 0 1,1 0-1,-1 0 0,1 0 0,-1 0 1,1 0-1,0 0 0,0 2-3,-19 0-22,5 0-1,0-1-1,0 2 0,0-1 1,-17 7-1,-15 4 13,-263 50 57,294-61-138,19-4 2,35-8-236,-16 4-157,127-41-92,163-74-1,-294 110 891,7 49-191,-14-12-70,-2 0 1,0 1-1,-2 0 0,11 52 1,-14-56-88,-6-21 28,6 21 148,-1 1 0,0 0 0,0 31 0,9 10 274,-10-51-500,0-27-5283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37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12 6685,'-4'-12'9383,"0"46"-8789,4 503 1350,-1-528-2080,1 1 0,0 0-1,1 0 1,0 0 0,1-1-1,0 1 1,0-1 0,1 1-1,7 17 1,-9-27 63,-1 1 1,0-1-1,0 0 1,0 0-1,0 1 1,1-1-1,-1 0 1,0 1-1,0-1 1,0 0-1,1 0 0,-1 1 1,0-1-1,0 0 1,1 0-1,-1 0 1,0 1-1,1-1 1,-1 0-1,0 0 1,1 0-1,-1 0 1,0 0-1,1 0 1,-1 0-1,0 0 0,1 0 1,-1 0-1,0 0 1,1 0-1,-1 0 1,0 0-1,1 0 1,-1 0-1,0 0 1,1 0-1,-1 0 1,0 0-1,0 0 0,1-1 1,-1 1-1,0 0 1,1 0-1,-1 0 1,0-1-1,0 1 1,1 0-1,-1 0 1,0-1-1,0 1 1,0 0-1,1 0 0,-1-1 1,0 1-1,0 0 1,0-1-1,0 1 1,0 0-1,0-1 1,1 1-1,-1 0 1,0-1-1,0 1 1,0 0-1,0-1 1,0 1-1,0 0 0,0-1 1,-1 0-1,4-25-3945,-3 8 1484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38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77 6061,'0'0'5027,"8"-15"-2918,15 2-1397,-13 6-581,-1 1 0,2 1 0,-1-1 0,0 2 0,1 0 0,0 0 0,0 0-1,0 2 1,0-1 0,1 1 0,16 0 0,-19 2-90,-1 1 0,1 0 0,-1 1 1,1 0-1,-1 0 0,1 1 0,-1 0 0,0 0 0,0 1 0,-1 0 0,1 0 0,-1 0 0,0 1 1,0 1-1,0-1 0,-1 1 0,10 12 0,-9-10-46,-1 0 0,1 1 1,-2 0-1,1 0 0,-2 1 0,1 0 0,-1-1 1,0 1-1,-1 1 0,0-1 0,-1 0 1,0 1-1,-1-1 0,0 12 0,0 5-72,0-19 76,0 0 1,-1 0-1,0 0 0,-1-1 0,1 1 0,-1 0 1,-1 0-1,0 0 0,0-1 0,0 1 1,-1-1-1,0 1 0,-6 8 0,-11 11 90,-1-1 0,-1-2 1,-1 0-1,-2-1 0,0-2 0,-1 0 0,-1-2 0,-1-1 1,-1-1-1,-56 24 0,83-40-144,3-3 32,0 1 9,0 0-1,0-1 0,0 1 0,0 0 1,0-1-1,0 1 0,0 0 0,1 0 1,-1 0-1,0 0 0,1 0 0,-1 1 1,1-1-1,-1 0 0,1 0 0,-1 1 0,1-1 1,0 1-1,-1 0 0,1-1 0,2 1 1,45-8-68,-47 7 73,30-3-20,1 1 0,62 3-1,-84 1 44,-1 0 0,1 1 0,-1 0 0,1 1 0,-1 0 0,0 1 0,0-1 0,0 2 0,0 0 0,-1 0 0,0 1 0,16 13 0,-23-17 21,0 0 1,0 1 0,-1-1-1,1 1 1,-1 0 0,0 0 0,0-1-1,0 1 1,0 0 0,0 0-1,0 0 1,-1 0 0,1 0 0,-1 0-1,0 0 1,0 0 0,0 0-1,-1 0 1,0 5 0,0-3 23,0 0-1,0-1 1,0 1-1,0 0 1,-1-1 0,0 1-1,0-1 1,0 0 0,-1 0-1,1 1 1,-5 3 0,-19 17 366,-1-1-1,-1-1 1,-61 36 0,77-52-529,0 0 1,0-1-1,-1-1 0,0 0 0,0 0 0,0-1 1,0-1-1,-1 0 0,1-1 0,-1-1 1,0 0-1,0-1 0,-19-2 0,31 2-68,-1-1 0,1 1 0,0-1 0,-1 0 0,1 0 0,0 0 1,0 0-1,0 0 0,0 0 0,0-1 0,0 1 0,0-1 0,0 1 0,0-1 0,1 0 0,-1 0 0,1 0 0,-1 1 0,1-2 0,0 1 0,0 0 0,0 0 0,0 0 0,0 0 0,-1-5 0,0-3-886,0 0 0,1 0-1,0-1 1,2-16 0,-1 11-382,0-12-1140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38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96 6105,'0'0'8726,"0"38"-7776,0-26-634,-1-4-170,1 1 0,0-1 0,1 0 0,0 1 1,0-1-1,0 1 0,1-1 0,7 16 0,23 53 155,14 25-164,-41-92-127,1 0 0,1 0 0,-1-1-1,1 0 1,1 0 0,0-1 0,13 11-1,-20-18 0,1 1-1,0-1 0,0 0 1,1 1-1,-1-1 0,0 0 1,0 0-1,1 0 0,-1-1 1,0 1-1,1-1 1,-1 1-1,1-1 0,-1 0 1,1 0-1,-1 0 0,0 0 1,1 0-1,-1 0 0,4-2 1,-2 1-19,0-1 0,0 0 0,1 0 0,-2 0 0,1 0 0,0-1 1,0 0-1,-1 0 0,1 0 0,3-5 0,2-3-37,0 0 0,-1-1-1,0 0 1,-1 0 0,0-1 0,4-14-1,-2-4-41,-1 0-1,-2 0 1,-2-1 0,0 0-1,-2 0 1,-4-51 0,2 35 276,0 45-210,-1 1 1,1 0-1,-1-1 0,0 1 0,1 0 0,-1 0 0,0 0 0,0-1 0,0 1 1,0 0-1,-1 0 0,1 1 0,-1-1 0,1 0 0,-4-2 0,4 2-157,-1 1 0,1 0 0,0 0 0,0-1 0,0 1 0,0-1 0,0 1 0,0-1 0,0 1 0,1-1 0,-1 0-1,0 1 1,1-1 0,-1-3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21.6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12 10041,'0'0'81,"0"-1"-1,-1 1 1,1 0-1,0-1 1,1 1-1,-1-1 1,0 1 0,0-1-1,0 1 1,0 0-1,0-1 1,0 1 0,0-1-1,1 1 1,-1 0-1,0-1 1,0 1 0,0 0-1,1-1 1,-1 1-1,0 0 1,1-1-1,-1 1 1,0 0 0,1-1-1,-1 1 1,0 0-1,1 0 1,-1 0 0,0-1-1,1 1 1,-1 0-1,1 0 1,-1 0 0,1 0-1,-1 0 1,0 0-1,1 0 1,-1 0-1,1 0 1,24 8 1413,24 23-168,-48-30-1244,27 20 242,-2 1 0,-1 1 0,0 2 0,-2 0 0,-1 2 0,-1 0-1,-1 1 1,-2 1 0,-1 1 0,-1 0 0,-2 1 0,21 65 0,-28-71-328,-1 0 1,-1 0-1,-1 1 0,-1-1 1,-1 1-1,-2 0 0,-1 0 1,0-1-1,-2 1 0,-1-1 1,-1 1-1,-2-1 0,0-1 1,-1 1-1,-2-1 0,0-1 1,-26 42-1,8-24-742,-1-2-1,-3-1 1,-38 36 0,30-36-2327,-2-3 1,-70 47-1,67-54 96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39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 7641,'1'-72'3189,"0"42"1409,-1 40-2864,5 90-783,17 100 0,-3-48-1150,-7-68 101,-6-47-1261,2 60 0,-5-77 1452,-3-19-316,0 0 0,0 0 0,1 0 0,-1 0 0,1 0 0,-1 0 0,1 0 0,-1 0 0,1-1 0,-1 1 0,1 0 0,0 0 0,-1 0-1,1-1 1,0 1 0,0-1 0,1 2 0,-1-2-14,0 0-1,0 0 0,0 0 0,0 0 0,0 0 0,0 0 0,0 0 0,0 0 0,0 0 0,0-1 0,0 1 1,0 0-1,0-1 0,0 1 0,-1-1 0,1 1 0,0-1 0,0 1 0,0-1 0,0 0 0,-1 1 0,1-1 1,0 0-1,-1 0 0,1 1 0,-1-1 0,1 0 0,0 0 0,-1 0 0,0 0 0,1 0 0,-1-1 0,7-13-1322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39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245 387 5529,'12'-113'1602,"-4"-153"10137,-7 258-11144,2 13-135,1 16-179,-3-11-230,0 0-1,1-1 1,1 1 0,-1-1 0,9 18 0,5 19-96,5 56-147,11 146 1,-24-169-431,3 57-2345,-7-97-51,-3 56 1,-1-57-511,0-24 1481</inkml:trace>
  <inkml:trace contextRef="#ctx0" brushRef="#br0" timeOffset="1">63 502 11913,'-3'-2'284,"-1"0"-1,1 0 0,-1 0 1,0 0-1,1 1 1,-1-1-1,0 1 1,0 0-1,0 0 1,-1 1-1,1-1 1,0 1-1,-9 0 1021,63-12-208,106-19-1012,-1-1-3528,-17 3-3647,-97 20 4172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39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46 5224,'9'-17'3815,"-8"15"-3393,1 1 1,-1-1 0,0 0 0,0 1 0,0-1 0,0 0-1,0 0 1,0 0 0,-1 0 0,1 0 0,0 0-1,-1 0 1,1-2 1510,-4 30-105,-4-21-1700,0 0 1,0 1-1,0 0 1,0 0-1,1 1 0,0 0 1,0 0-1,1 0 1,0 1-1,0 0 1,1 0-1,0 0 1,-5 15-1,-2 10-30,2 0 0,-8 44-1,15-52-71,0-1 0,3 50 0,0-23 41,-1-46-70,0 0-1,1 0 1,-1 0-1,1 0 1,0 0 0,0-1-1,1 1 1,-1 0 0,1-1-1,0 1 1,0-1-1,1 0 1,-1 1 0,1-1-1,0 0 1,0 0 0,1-1-1,-1 1 1,1-1-1,-1 0 1,1 0 0,0 0-1,0 0 1,1-1 0,-1 1-1,1-1 1,-1 0-1,10 2 1,-6-1-53,2-1 1,-1 0-1,0-1 1,0 0-1,0-1 1,1 0-1,-1 0 1,0-1-1,0 0 1,0-1-1,1 0 1,-1 0-1,-1-1 1,14-5-1,-10 2 58,1-1 1,-2 0-1,1 0 0,-1-1 1,13-12-1,-20 16-8,-1 0-1,1 0 1,-1 0 0,1 0-1,-1 0 1,-1 0 0,1-1-1,0 0 1,-1 1 0,0-1-1,0 0 1,-1 0 0,1 0-1,-1 0 1,0-1-1,0-7 1,-1 1-68,1 0 69,0 0 0,-1 1-1,-1-1 1,0 1 0,0-1 0,-1 1 0,-1-1 0,0 1-1,0 0 1,-1 0 0,-1 0 0,-10-19 0,-5 1-726,-2 1 1,0 1-1,-2 2 1,-45-39-1,64 59-366,0 1 0,-1 0 0,0 0 0,0 0-1,-13-5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40.4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28 7917,'7'-1'-50,"3"0"1194,1-1 1,-1 0 0,1 0-1,-1-1 1,0-1-1,19-8 1,-29 12-1118,0 0 0,1 0 0,-1 0 1,0 0-1,1 0 0,-1 0 0,0 0 1,1 0-1,-1 0 0,1 0 0,-1 0 1,0 0-1,1 1 0,-1-1 0,0 0 0,0 0 1,1 0-1,-1 1 0,0-1 0,1 0 1,-1 0-1,0 1 0,0-1 0,1 0 0,-1 1 1,0-1-1,0 0 0,0 1 0,0-1 1,1 0-1,-1 1 0,0-1 0,0 0 1,0 1-1,0-1 0,0 0 0,0 1 0,0-1 1,0 0-1,0 1 0,0 0 0,4 33 273,-7 36-99,-11-10-260,-2-2 1,-32 74-1,-8-5-2998,51-119 320,-3-34-272,10-35 2886,13 1 421,-8 36 184,-2 0 1,0 0 0,3-46 0,-7 51 67,2 0 0,1 0 0,0 0 0,1 1 0,10-22 0,-8 20 50,-7 18-522,0 0 0,1 0 1,0 0-1,0 0 0,-1 0 0,1 0 0,0 0 0,1 0 1,-1 0-1,0 0 0,0 0 0,1 1 0,-1-1 0,1 1 1,0-1-1,-1 1 0,1-1 0,0 1 0,0 0 0,0 0 1,0 0-1,0 0 0,0 0 0,0 0 0,0 1 0,0-1 1,0 1-1,0-1 0,1 1 0,-1 0 0,0 0 0,0 0 1,0 0-1,1 0 0,-1 1 0,0-1 0,0 1 0,0-1 1,0 1-1,0 0 0,0 0 0,0 0 0,0 0 0,3 1 1,17 15 23,0 1 0,-1 1 1,-1 0-1,-1 2 1,26 36-1,-1-4-83,21 16-3,-10-11-1360,-8 1-3393,-42-54 5160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40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18 320 1460,'-3'-128'2277,"-9"3"3615,10 71-1550,2 42-1380,0 37-1545,10 192 195,-6-119-1985,-4-70-791,1-1 1,1 1 0,7 29 0,-3-30-1570,-5-1-593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41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7001,'0'17'8795,"0"13"-4524,7 158-4205,1 5 198,-6-106-242,-3-62-129,1 0 0,7 44 1,-5-14-3807,-2-93-5883,0 18 7634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41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 98 7825,'0'-47'2053,"0"-1"5769,0 49-7787,0-1-1,-1 0 1,1 0-1,0 0 1,0 1 0,0-1-1,0 0 1,-1 0-1,1 0 1,0 0-1,0 1 1,0-1-1,-1 0 1,1 0-1,0 0 1,0 0-1,-1 0 1,1 0 0,0 0-1,0 0 1,-1 0-1,1 0 1,0 0-1,0 0 1,-1 0-1,1 0 1,0 0-1,0 0 1,-1 0 0,1 0-1,0 0 1,0 0-1,0 0 1,-1 0-1,1 0 1,0 0-1,0 0 1,-1 0-1,1-1 1,0 1 0,0 0-1,0 0 1,-1 0-1,1 0 1,0-1-1,0 1 1,0 0-1,0 0 1,0-1-1,-1 1 1,1 0-1,0 0 1,0 0 0,0-1-1,0 1 1,0 0-1,0 0 1,0-1-1,0 1 1,0 0-1,0-1 1,-17 23 419,15-18-406,-25 47-75,-7-2-2993,-35 68 0,37-60-2419,17-29 2138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41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1 13961,'1'4'259,"-1"1"0,0 0 0,0-1 0,0 1 0,-1 0 0,1-1 0,-1 1 0,0-1 0,-1 1 0,1-1 0,-1 0 0,0 1 0,0-1 0,0 0 0,0 0 0,-1 0 0,0 0 0,0-1 0,-6 7 0,7-8-114,1 1 1,-1-1-1,1 1 0,-1 0 0,1-1 1,0 1-1,0 0 0,0 0 0,0 0 1,1 0-1,-1 0 0,1 0 0,0 0 1,-1 0-1,1 0 0,1 5 0,-1 2 86,1-9-208,0 0 0,0 0 0,0 0 0,0 0 0,1 0 1,-1 0-1,0 0 0,0 0 0,0 0 0,1-1 0,-1 1 1,1-1-1,-1 1 0,0-1 0,1 1 0,-1-1 0,1 0 0,-1 1 1,1-1-1,-1 0 0,1 0 0,2 0 0,44 2 405,-43-2-370,89-2 194,157-24 0,-88 5-872,-127 17-90,16-1-1471,-19 3-2286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42.6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31 5048,'-11'-6'1085,"9"5"-758,1 1 1,-1 0 0,1-1-1,-1 1 1,1 0 0,-1-1-1,1 0 1,0 1 0,-1-1-1,1 0 1,0 0 0,0 0-1,-1 0 1,1 0 0,0 0 0,0 0-1,0 0 1,0 0 0,0 0-1,1 0 1,-1-1 0,0 1-1,0 0 1,0-3 0,20 21 6135,33 14-6810,-45-27 845,111 67 177,80 41 107,297 97 850,-485-203-434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42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381 0 6957,'0'0'3183,"-1"42"3918,-13-21-6578,-1 0 0,0-2 1,-23 22-1,3-2-461,31-34-64,-27 33-72,-2-1 0,-1-2-1,-2-2 1,-41 31-1,66-55-798,10-8 638,0 0-1,1 0 1,-1 0-1,0 0 1,0 0-1,0 0 1,0 0-1,0-1 1,0 1-1,0 0 0,-1-1 1,1 1-1,0-1 1,0 1-1,0-1 1,-1 1-1,1-1 1,0 0-1,-1 0 1,1 0-1,0 0 1,0 0-1,-1 0 1,1 0-1,0 0 0,-1 0 1,-1-1-1,1-21-5472,2 11 3582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03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1136,'0'-2'16082,"0"-7"-16293,19 195-289,-8-55-95,-8-57-781,-1-37-1081,-2-1-4344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43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75 5797,'-3'-75'15412,"12"83"-16416,172 138 2065,-137-109-1406,-14-5-1982,-9 5-3282,-19-24 2637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43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99 5573,'0'-5'548,"0"0"0,-1 0 0,1 0 0,-1 1 0,0-1 1,-1 0-1,1 0 0,-1 1 0,0-1 0,0 0 0,0 1 1,-1 0-1,0 0 0,1 0 0,-7-7 0,5 3 1500,-2-2-698,3 19-1068,3 105-36,17 142 0,-7-127-3304,-10-42-3790,0-73 4656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44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1 187 8057,'-1'-23'3419,"3"-21"958,-1 41-4316,0 1 0,0 0 0,-1-1 0,2 1 1,-1 0-1,0 0 0,0 0 0,1 0 0,-1 0 0,1 0 0,0 0 1,-1 0-1,1 0 0,0 1 0,0-1 0,2 0 0,19-13 143,0 1 0,0 2 0,34-14-1,-46 22-186,-1 1 0,0 0-1,1 1 1,-1 0 0,1 0 0,0 1-1,0 1 1,-1 0 0,1 0-1,0 1 1,13 3 0,-18-3-13,-1 1 0,1 0 0,-1 0 0,1 1 0,-1-1 0,0 1 0,0 0 0,0 1 0,-1-1 1,1 1-1,-1 0 0,0 0 0,0 0 0,0 1 0,-1-1 0,1 1 0,-1 0 0,0 0 0,0 0 0,-1 0 1,0 1-1,2 6 0,-1-5 8,-1 0 1,-1 1 0,0 0 0,0-1-1,0 1 1,-1 0 0,0-1-1,0 1 1,-1 0 0,0-1-1,-1 1 1,1-1 0,-2 1 0,1-1-1,-1 0 1,-4 9 0,-13 18 80,-1-1 0,-2-1 0,-1-1 1,-1-1-1,-1-1 0,-60 49 0,83-71-742,13-3 288,32 0 156,-1 0 91,-22 1 83,70 22-163,-81-24 214,1 1 0,-1-1 0,0 2 0,0-1 1,-1 1-1,0 1 0,14 11 0,-20-16 9,0 1 0,1-1 0,-1 1 0,0 0 0,0-1 0,0 1 0,0 0 0,0 0 0,-1 0 0,1-1 0,0 1 0,-1 0 0,0 0-1,1 0 1,-1 0 0,0 0 0,0 0 0,0 0 0,0 0 0,0 0 0,0 0 0,-1 0 0,1 0 0,-1 0 0,1 0 0,-3 3 0,1-1 1,1-1 0,-1 0 1,-1 0-1,1 1 0,0-1 0,-1-1 0,0 1 0,1 0 0,-1-1 1,0 1-1,-1-1 0,-3 3 0,-10 3-76,0 0 0,-1 0 0,0-2 0,0 0 0,0-1 0,-1-1 0,-28 3 0,38-7-312,0 0 1,0 0-1,0-1 1,0 0-1,1-1 1,-1 0-1,-15-5 1,18 4-201,0 0 0,-1 0-1,2 0 1,-1-1 0,0 0 0,1 0 0,0-1 0,0 1-1,0-1 1,0 0 0,-4-7 0,-5-11-2042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44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42 170 5881,'-1'-12'7457,"-3"20"-4325,-2 8-2992,-1 0 55,2 1 0,0 0-1,1 0 1,0 1 0,2-1-1,0 1 1,1 0 0,1 0 0,2 22-1,-2 1-301,2-32 137,-1-1-1,1 0 0,0 0 0,0 1 0,1-2 0,1 1 0,-1 0 1,1-1-1,0 1 0,1-1 0,-1 0 0,2-1 0,-1 1 0,1-1 1,0 0-1,0 0 0,13 9 0,-14-11-16,0 0 0,1 0 0,-1 0 0,1-1 1,0 1-1,0-2 0,0 1 0,0 0 0,1-1 0,-1-1 0,1 1 0,-1-1 0,1 0 0,-1 0 1,1-1-1,0 0 0,0 0 0,-1 0 0,1-1 0,0 0 0,-1 0 0,13-5 0,-10 2-40,1-1 0,-1 0 0,-1-1 0,1 0-1,-1 0 1,0-1 0,-1 0 0,1 0-1,-1-1 1,-1 0 0,0 0 0,0-1 0,0 1-1,-1-1 1,0-1 0,-1 1 0,0-1-1,-1 1 1,0-1 0,0 0 0,-1 0 0,0-1-1,1-17 1,-3-239-3165,-1 262 2887,1 0-1,-1-1 1,0 1 0,0 0 0,-1 0 0,0 0 0,0 0 0,0 0-1,0 0 1,-5-6 0,-10-26-4284,16 24 1856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44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9657,'0'0'3556,"0"32"1755,20 174-3398,-18-165-1871,9 56 0,-4-58-694,0 56 0,-6-75-735,1-1 0,1 1 0,10 35 0,-6-27-1815,-7-26 2586,0-2 491,0 1 0,0-1 1,0 1-1,0-1 0,0 0 0,1 1 1,-1-1-1,0 1 0,0-1 1,0 0-1,1 1 0,-1-1 1,0 0-1,0 1 0,1-1 1,-1 0-1,0 0 0,0 1 0,1-1 1,-1 0-1,0 0 0,1 1 1,-1-1-1,1 0 0,-1 0 1,1 1-1,10-1-1967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45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83 9325,'1'-34'65,"3"-15"8713,-3 92-6696,0-30-1970,1 0 0,0-1 0,0 1 0,7 18 1,7 34-333,-3 53 162,-4 41-2159,-5-25-4772,-4-102 3618,0-14 823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45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16 155 5485,'-15'-14'15578,"34"14"-16276,21-3 185,0-2 0,0-2 1,-1-1-1,65-23 0,-47 13-824,133-34-4676,-120 35 3007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46.6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102 192 5004,'1'-1'129,"-1"1"0,0-1 0,1 0-1,-1 1 1,1-1 0,-1 1 0,1-1-1,-1 1 1,1-1 0,-1 1 0,1-1-1,0 1 1,-1-1 0,1 1 0,-1 0-1,1-1 1,0 1 0,0 0 0,-1-1-1,1 1 1,0 0 0,0 0 0,-1 0-1,1 0 1,12-1 5524,-13 0-5574,-14 1 3410,10 1-3458,0 0 1,0 1 0,0 0-1,0-1 1,0 2 0,1-1-1,-1 0 1,1 1 0,0-1-1,-1 1 1,1 0-1,0 0 1,1 0 0,-1 1-1,0-1 1,1 1 0,0 0-1,-2 4 1,-4 4 107,1 2 0,0-1 0,1 1 0,-5 17 0,6-6-118,1 1-1,1 1 0,1-1 0,2 30 0,0-34-86,1-19 63,-1 1 0,1 0 0,-1-1 0,1 1 0,0-1 0,0 1 0,1-1-1,-1 1 1,1-1 0,0 0 0,0 0 0,0 0 0,0 0 0,0 0 0,0 0 0,1 0 0,0-1 0,-1 1 0,1-1 0,0 0 0,0 0-1,1 0 1,-1 0 0,0-1 0,0 1 0,7 1 0,-4-1-54,0 0-1,0 0 1,1-1-1,-1 1 1,1-1 0,-1-1-1,1 0 1,-1 0-1,1 0 1,0 0 0,-1-1-1,1 0 1,-1-1-1,8-2 1,0-2-94,-1 0-1,1-1 1,-1-1 0,-1-1-1,1 1 1,-1-2 0,18-18-1,-24 22 172,0-1 0,-1 1-1,0-1 1,0 0-1,-1-1 1,1 1 0,-2-1-1,1 0 1,-1 1 0,0-2-1,-1 1 1,0 0-1,0 0 1,-1-1 0,1-10-1,-2 9 1,1-3-14,-1-1 1,0 1-1,-1-1 1,0 1 0,-1-1-1,0 1 1,-1-1-1,-1 1 1,0 0-1,-1 1 1,-11-23-1,0 12-62,0 2 1,-1 0-1,-2 0 0,0 2 0,-1 0 0,-32-22 1,51 40-30,1 0 0,0 1 0,-1-1 1,1 1-1,-1-1 0,1 1 1,-1-1-1,1 1 0,-1 0 1,1-1-1,-1 1 0,1 0 1,-1-1-1,1 1 0,-1 0 1,1-1-1,-1 1 0,0 0 1,1 0-1,-1 0 0,0 0 1,1 0-1,-1 0 0,0 0 0,1 0 1,-1 0-1,1 0 0,-1 0 1,0 0-1,1 0 0,-1 0 1,0 0-1,1 1 0,-1-1 1,1 0-1,-1 1 0,0-1 1,1 0-1,-1 1 0,1-1 1,-1 0-1,1 1 0,0-1 1,-1 1-1,0 0 0,-3 28-6937,4-19 4842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47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105 201 8709,'52'-10'8541,"-52"42"-8338,-2-6-189,-2 0 0,-1 0-1,-1-1 1,-1 1 0,-2-1 0,0-1 0,-13 24 0,-4 14 10,9-26-139,13-29-5,0 1 1,0-1-1,1 1 1,0 0 0,0 0-1,1 0 1,-3 15 0,5-22 100,1-1 1,-1 1 0,0 0 0,-1-1 0,1 1-1,0-1 1,0 1 0,0-1 0,0 1 0,0 0-1,0-1 1,-1 1 0,1-1 0,0 1 0,-1-1 0,1 1-1,0-1 1,-1 1 0,1-1 0,0 1 0,-1-1-1,1 0 1,-1 1 0,1-1 0,-1 0 0,1 1 0,-1-1-1,1 0 1,-1 0 0,1 1 0,-1-1 0,1 0-1,-1 0 1,0 0 0,0 0-70,1 1 0,-1-1-1,1 0 1,-1 0 0,1 0 0,-1 0-1,1 1 1,-1-1 0,1 0 0,-1 1-1,1-1 1,-1 0 0,1 1 0,0-1 0,-1 0-1,1 1 1,-1-1 0,1 1 0,0-1-1,0 1 1,-1-1 0,1 0 0,0 1-1,-1 0 1,5-51-5215,-4 43 5034,0 0 0,0 0 1,0 0-1,1 1 1,0-1-1,4-12 0,10-28 320,-2-1 0,8-65 0,6-19 6086,-27 131-6053,0 1 1,0-1 0,1 0 0,-1 0-1,1 1 1,-1-1 0,0 0 0,1 1-1,-1-1 1,1 0 0,0 1 0,-1-1-1,1 1 1,-1-1 0,1 1 0,0-1 0,-1 1-1,1-1 1,0 1 0,0 0 0,-1-1-1,1 1 1,0 0 0,0 0 0,0 0-1,-1-1 1,1 1 0,0 0 0,0 0 0,0 0-1,0 0 1,-1 0 0,1 1 0,0-1-1,0 0 1,0 0 0,-1 0 0,1 1-1,0-1 1,0 0 0,-1 1 0,1-1-1,0 1 1,-1-1 0,1 1 0,1 0 0,43 31-1,-32-21 257,70 53-624,35 25-2708,-36-42-3610,-81-46 6375,1-1-1,-1 1 1,0 0 0,1-1 0,-1 0 0,0 1 0,1-1-1,-1 0 1,0 1 0,1-1 0,-1 0 0,1 0 0,-1 0-1,0 0 1,1 0 0,-1-1 0,1 1 0,-1 0 0,0-1 0,1 1-1,-1-1 1,0 1 0,2-2 0,-2 1 103,1 0 1,-1-1-1,0 0 1,1 1-1,-1-1 0,0 0 1,0 1-1,0-1 1,0 0-1,-1 0 1,1 0-1,0 0 0,-1 0 1,1-3-1,1-11 572,-1 0-1,0 0 1,-3-25-1,1 14 408,2-24 1421,1 34-1219,-1 0 0,-1 1 0,0-1 0,-2 0 0,0 0 1,0 1-1,-9-28 0,7 35-229,0-1 0,1 0 0,0 0-1,-3-19 1,6 29-815,0 0 0,0 0-1,0-1 1,0 1 0,0 0-1,0 0 1,1 0 0,-1 0-1,0-1 1,0 1 0,0 0-1,0 0 1,0 0 0,0-1-1,0 1 1,0 0 0,0 0-1,0 0 1,0 0 0,0-1-1,0 1 1,0 0 0,0 0-1,0 0 1,-1-1 0,1 1-1,0 0 1,0 0 0,0 0-1,0 0 1,0 0 0,0-1-1,0 1 1,0 0 0,-1 0-1,1 0 1,0 0 0,0 0-1,0 0 1,0-1 0,-1 1-1,1 0 1,0 0 0,0 0-1,0 0 1,0 0 0,-1 0 0,1 0-1,0 0 1,0 0 0,0 0-1,-1 0 1,1 0 0,0 0-1,0 0 1,0 0 0,0 0-1,-1 0 1,1 0 0,0 0-1,0 0 1,0 0 0,-1 1-1,-4 13 753,3 92 356,0-35-1597,2 0 0,14 93 0,-8-139-1466,0 1-1,12 26 0,-5-14-3662,-6-27 2795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47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11 11861,'0'-1'210,"1"0"1,0 1-1,0-1 0,-1 0 1,1 0-1,0 1 0,0-1 1,0 0-1,0 1 0,0-1 1,0 1-1,0-1 0,0 1 1,0 0-1,0-1 0,0 1 1,0 0-1,0 0 0,1-1 1,-1 1-1,0 0 0,0 0 1,0 1-1,2-1 0,43 0-253,-32 1 537,-3-1-376,0 1 1,1 0 0,-1 0-1,0 2 1,0-1 0,0 1-1,0 1 1,-1 0 0,13 6-1,-18-7-98,-1-1-1,0 1 0,0 0 1,0 0-1,0 0 0,0 0 1,-1 0-1,1 1 0,-1 0 0,0 0 1,0 0-1,-1 0 0,1 0 1,-1 1-1,0-1 0,0 1 1,0-1-1,0 1 0,-1 0 1,0 0-1,0 0 0,0-1 0,-1 9 1,0-1 117,-1 0-1,-1 1 1,0-1 0,0 0 0,-1 0-1,-1-1 1,0 1 0,0-1 0,-1 0 0,-1 0-1,0 0 1,-1 0 0,-14 17 0,-29 37 675,-3-3-1,-3-2 1,-75 63 0,129-122-823,1 0 0,-1 0-1,1 0 1,0 0 0,-1 0 0,1 1-1,0-1 1,0 0 0,0 1-1,0-1 1,0 1 0,0-1 0,1 1-1,-1-1 1,0 1 0,1 0-1,-1-1 1,1 1 0,-1 0 0,1 0-1,0-1 1,0 1 0,0 0-1,0 2 1,20-5-442,192-48-2162,-25 4-677,-9 17-2555,-122 21 2899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0:24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367 414 5573,'5'-13'460,"-2"0"0,1 0 0,-1-1 0,-1 0 0,-1 1 0,0-1 0,-1-17 1,0 30-375,0-1 0,0 1 1,0-1-1,0 1 1,-1 0-1,1 0 0,-1-1 1,1 1-1,-1 0 1,1-1-1,-1 1 0,0 0 1,1 0-1,-1 0 1,0 0-1,0 0 1,0 0-1,0 0 0,0 0 1,0 0-1,0 0 1,0 1-1,-2-2 0,-2 0 158,1 0-1,0 1 1,0-1-1,-1 1 1,1 0-1,-1 0 0,-6 0 1,1 0 149,0 1 0,-1 0-1,1 1 1,0 0 0,0 1 0,-13 3 0,7 1-303,1 1 0,1 1 0,0 0 0,0 1 0,0 0 0,1 1 1,0 1-1,1 0 0,0 1 0,1 0 0,1 0 0,0 1 0,0 1 0,1 0 0,1 0 1,0 1-1,1-1 0,1 2 0,0-1 0,1 1 0,1 0 0,0 0 0,1 0 0,1 0 1,0 20-1,1-30-99,1-1 1,0 0 0,0 1-1,1-1 1,-1 1 0,1-1-1,0 0 1,1 0-1,-1 1 1,1-1 0,0 0-1,1 0 1,-1-1 0,1 1-1,0 0 1,0-1 0,0 0-1,0 1 1,1-1 0,0-1-1,0 1 1,0 0-1,0-1 1,1 0 0,-1 0-1,1 0 1,0-1 0,0 1-1,5 1 1,0-1-96,0 0 1,0-1-1,1 0 0,-1-1 0,1 0 1,-1 0-1,1-1 0,-1-1 0,1 0 1,-1 0-1,1-1 0,-1 0 0,0-1 1,1 0-1,-2 0 0,1-1 0,0-1 1,17-10-1,-9 4-78,-2 0 1,1-1-1,-2-1 0,1 0 1,-2-1-1,0-1 0,0 0 1,-2-1-1,13-19 0,-22 27 137,1-1-1,-1 0 0,-1 0 1,1 0-1,-1 0 1,-1-1-1,0 1 0,0-1 1,-1 1-1,-2-19 0,1 1 84,0 18-10,0-1 0,-1 1 0,0-1 0,-1 1 0,0 0 0,0 0 1,-1 0-1,0 1 0,-1-1 0,0 1 0,0 0 0,-1 0 1,0 0-1,0 1 0,-1 0 0,0 0 0,0 1 0,-9-6 0,0 0 171,0 0 0,-1 1-1,0 1 1,-1 1-1,0 0 1,0 1 0,-35-9-1,43 15-213,1 0 0,-1 0-1,1 1 1,-1 0 0,0 1 0,1 0-1,-20 3 1,29-2 8,-1-1 0,1 0 0,-1 0-1,0 1 1,1-1 0,-1 0 0,1 1 0,-1-1 0,1 1-1,-1-1 1,1 0 0,-1 1 0,1-1 0,0 1 0,-1-1-1,1 1 1,0 0 0,-1-1 0,1 1 0,0-1 0,0 1-1,-1-1 1,1 1 0,0 0 0,0-1 0,0 1 0,0 0 0,0-1-1,0 1 1,0 0 0,0-1 0,0 1 0,0-1 0,0 1-1,0 0 1,1-1 0,-1 1 0,0 0 0,0-1 0,1 1-1,-1-1 1,0 1 0,1-1 0,0 1 0,18 21-446,6-11 157,0-2 0,1 0-1,0-2 1,1-1 0,48 5-1,142-2-155,-156-8 112,-22-1 270,95 7 726,-135-7-613,1 0 1,0 0-1,-1 0 1,1 0 0,0 1-1,-1-1 1,1 0-1,0 1 1,-1-1 0,1 0-1,0 0 1,0 1 0,0-1-1,-1 0 1,1 1-1,0-1 1,0 0 0,0 1-1,0-1 1,-1 1 0,1-1-1,0 0 1,0 1-1,0-1 1,0 1 0,0-1-1,0 0 1,0 1-1,0-1 1,0 1 0,0-1-1,0 0 1,1 1 0,-1-1-1,0 0 1,0 1-1,0-1 1,0 1 0,1-1-1,-1 0 1,0 1 0,0-1-1,1 0 1,-1 0-1,0 1 1,0-1 0,1 0-1,-1 0 1,0 1-1,1-1 1,-1 0 0,0 0-1,1 0 1,-1 1 0,1-1-1,-1 0 1,0 0-1,1 0 1,-1 0 0,0 0-1,1 0 1,-1 0 0,1 0-1,-1 0 1,0 0-1,1 0 1,0 0 0,-32 21 1105,25-17-968,-24 16 84,0 1 1,1 2 0,-38 38-1,54-46-262,-1 0-1,2 1 1,0 0-1,1 1 1,1 0-1,0 1 1,1 0-1,-6 19 1,11-22 8,2-1 1,-1 1 0,2 0 0,0 0 0,2 27-1,-1-12 4,0-24-11,1 0-1,0 0 1,0 0-1,0 0 1,0 0 0,1-1-1,0 1 1,1-1-1,-1 1 1,1-1-1,0 0 1,0 0 0,0 0-1,1 0 1,0 0-1,0-1 1,0 0 0,0 0-1,1 0 1,0 0-1,-1-1 1,1 1 0,10 3-1,-7-3-64,0 0 0,0-1 0,1 0 0,-1-1 0,1 0 0,-1 0 0,1-1 0,-1 0 0,1 0 0,0-1 0,0 0 1,-1-1-1,1 0 0,0 0 0,14-5 0,-6 0-93,0-1 0,0-1 0,-1-1 1,0 0-1,-1-1 0,0-1 1,-1 0-1,0-1 0,0 0 0,13-18 1,-18 20 23,0-1 1,-1 0-1,-1-1 0,0 1 1,0-2-1,-1 1 1,-1-1-1,0 1 1,-1-1-1,0-1 1,-1 1-1,-1-1 0,0 1 1,0-16-1,-2 18 146,0 0 1,-1 0-1,0 0 0,-1 0 0,0 0 0,-1 0 0,0 0 0,-1 1 0,0-1 0,0 1 1,-1 0-1,-1 1 0,0-1 0,0 1 0,-1 0 0,-10-11 0,-1 1 186,0 1-1,-1 1 0,-1 1 0,0 1 1,-2 1-1,1 0 0,-2 2 1,1 0-1,-26-8 0,32 8-8,19 0-320,-1 10 116,0 0 0,1 0-1,-1 1 1,1-1 0,-1 1-1,1-1 1,-1 1 0,1 0 0,0 0-1,4-1 1,6-1 7,1 1 1,0 0-1,-1 1 1,1 0-1,0 1 0,0 1 1,-1 0-1,1 0 0,-1 2 1,1 0-1,-1 0 0,0 1 1,15 7-1,-12-3 0,-1 1 0,-1 0 0,0 1 0,0 0 0,0 1 0,-2 1 0,1 0 0,-1 1 0,-1 0 0,10 16 0,-4-7 116,-1 1 0,-2 1-1,0 1 1,-1 0 0,-2 0 0,-1 1 0,-1 0 0,0 1 0,-3 0-1,0 1 1,-2-1 0,2 39 0,-1-66 224,7-11-268,7-14-55,20-41 180,-3 0 0,-3-3 0,-2 0 1,20-77-1,-45 121-289,-2-1-1,0 0 1,-2 0 0,-1-47 0,-1 55-960,8-17-4037,0 15 1164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03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 2968,'1'-6'6612,"2"14"-4595,1 17-935,-2 10-437,8 51 0,-4-50-711,1 53 0,-5-36-84,2 1 1,17 77 0,-15-96-519,-5-24 47,1 0 1,0 0-1,0 0 0,1 0 1,6 11-1,5 8-1903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58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236 140 3932,'-6'6'14289,"3"-5"-15641,-7-4 1399,-1 0 0,1 1 0,0 0 1,-1 0-1,1 1 0,-1 1 0,0 0 1,-20 2-1,14 0-74,-1 1 0,1 1 0,0 0 0,-25 10 1,42-14 24,0 0 0,1 0 0,-1 0 0,0 0 0,0 0 0,0 0 0,1 0 0,-1 0 0,0 0 0,0 0 0,0 0 0,1 1 0,-1-1 0,0 0 0,0 0 0,0 0 0,1 0 0,-1 0 0,0 0 0,0 0 0,0 1 0,0-1 0,0 0 0,1 0 0,-1 0 0,0 0 0,0 1 0,0-1 0,0 0 0,0 0 0,0 0 0,0 1 0,0-1 0,0 0 0,0 0 0,1 1 0,-1-1 0,0 0 0,0 0 0,0 0 0,-1 1 0,1-1 0,0 0 0,0 0 0,0 0 0,0 1 0,0-1 0,0 0 0,0 0 0,0 0 0,0 1 0,0-1 0,0 0 0,-1 0 0,1 0 0,0 0 0,0 1 0,0-1 0,0 0 0,-1 0 0,1 0 0,0 0 0,0 0 0,0 0 0,0 1 0,-1-1 0,17 4 82,192 5 504,333-29 1,201-78 1261,-253 31-1363,-487 67-534,-2 10-4274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58.7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362 0 6733,'0'5'8518,"-3"19"-7658,-44 30-689,1 2 0,-57 95 0,2-2-161,42-50-1313,57-140-10636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59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48 189 7185,'0'-5'179,"-1"-1"0,0 1 0,-1-1 0,1 1 0,-1 0-1,0 0 1,0 0 0,-5-8 0,4 8 162,1 1-1,-1-1 0,1 1 0,1-1 0,-1 0 0,1 0 0,-1 0 0,0-7 0,-9-32 1395,11 30-1393,2-9 1872,-1 23-2170,0 0 0,-1-1 0,1 1 1,0 0-1,0-1 0,0 1 1,-1 0-1,1 0 0,0 0 0,0 0 1,0 0-1,0 0 0,0 0 0,-1 0 1,1 0-1,0 0 0,0 0 1,0 0-1,0 1 0,-1-1 0,1 0 1,0 1-1,0-1 0,0 0 0,-1 1 1,1-1-1,1 2 0,59 30 432,-2 4-1,67 51 0,-92-63-415,101 74-142,-116-78-1327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00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53 324 1780,'0'-7'1781,"0"4"-1462,0 0 1,0 0 0,0 0 0,0 0-1,0 1 1,0-1 0,1 0 0,-1 0-1,1 1 1,0-1 0,0 0 0,0 1-1,0-1 1,2-2 0,0 0 281,-2 0 0,1 0 1,-1-1-1,0 1 0,0 0 1,0 0-1,-1-1 0,1 1 1,-1 0-1,-1-1 0,0-7 1,0-6 818,1 41-1357,-1 24-7,-1-1 0,-11 58 1,-3-35 63,9-42-127,2-1-1,0 1 1,-1 35 0,-8 41 580,14-434-177,2 306-388,0 0 1,12-44-1,-8 38 100,37-109-157,-41 133 59,0 0-1,1 1 1,-1-1-1,1 1 1,1 0-1,0 0 1,6-9 0,-9 15-9,-1 0 1,1 0 0,0 0 0,0 1-1,0-1 1,0 0 0,-1 0 0,1 1-1,0-1 1,0 1 0,0-1 0,0 1-1,1-1 1,-1 1 0,0 0 0,0-1-1,0 1 1,0 0 0,0 0 0,0 0-1,0 0 1,2 0 0,0 1-1,-1 0 0,0 0 1,0 0-1,0 0 0,0 0 1,0 1-1,0-1 0,0 1 0,-1-1 1,1 1-1,0 0 0,-1 0 1,1 0-1,-1-1 0,2 5 0,35 54-451,-3 1 1,-3 2-1,-2 1 0,-3 2 0,28 105 0,-50-144-1108,4 47 0,0-1-1917,-7-37 1090,-2-2-150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01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5 220 11761,'0'0'151,"-1"-1"-1,1 1 1,0-1-1,-1 1 1,1-1-1,0 1 0,-1-1 1,1 1-1,0-1 1,0 1-1,0-1 1,-1 1-1,1-1 1,0 0-1,0 1 1,0-1-1,0 1 1,0-1-1,0 1 1,0-1-1,0 0 1,0 1-1,0-1 1,0 1-1,1-1 1,-1 1-1,0-1 1,0 0-1,0 1 1,1-1-1,-1 1 1,1-1-1,20-15 1448,44-9-2316,-47 19 1165,191-67-2427,-68 28-2520,-57 19 10,-53 15 2194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01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 6821,'1'-21'9152,"3"42"-7510,0 4-1523,7 51 595,-3 1 0,-4-1 0,-7 97 0,1-40-31,2-131-661,1 0-1,-1 0 0,0 0 0,1 0 0,0 0 1,-1 0-1,1 0 0,0 0 0,0-1 0,0 1 1,0 0-1,0 0 0,1-1 0,-1 1 1,0-1-1,1 1 0,0-1 0,-1 1 0,1-1 1,0 0-1,-1 0 0,1 0 0,0 0 0,0 0 1,0 0-1,0-1 0,0 1 0,0 0 1,0-1-1,0 0 0,0 1 0,0-1 0,0 0 1,0 0-1,0 0 0,3-1 0,5 1 38,1 0 0,-1-1 0,0 0 0,1-1 0,-1 0 0,10-4 0,95-38-466,31-11-2806,-47 27-3207,-73 22 160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02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60 375 6733,'10'-19'990,"-9"-16"6134,-1 19-3091,0 48-4173,-2-10 129,0 0 1,-10 43 0,7-44 54,1 0 1,-2 42 0,-5 26-68,-3-7 205,15-81-186,-1 0 1,0 0-1,-1 0 1,1-1-1,0 1 1,0 0-1,0 0 1,0 0-1,-1-1 1,1 1 0,0 0-1,0 0 1,-1-1-1,1 1 1,-1 0-1,1-1 1,-1 1-1,1-1 1,-1 1-1,0 1 1,0-2-6,1 0-1,0 0 1,-1 0 0,1 0 0,0 0-1,-1 0 1,1-1 0,0 1 0,-1 0 0,1 0-1,0 0 1,0 0 0,-1 0 0,1 0-1,0-1 1,0 1 0,-1 0 0,1 0 0,0 0-1,0-1 1,-1 1 0,1 0 0,0 0-1,0-1 1,0 1 0,-1 0 0,1 0 0,0-1-1,0 1 1,0 0 0,0-1 0,0 1-1,0 0 1,0 0 0,0-1 0,0 1 0,0 0-1,0-1 1,0 1 0,0 0 0,0-1-1,0 1 1,0 0 0,0-1 0,0 1 0,0 0-1,0 0 1,0-1 0,1 1 0,-1-588-1533,0 581 1581,1 0 0,0 0 1,0 0-1,0 1 0,1-1 1,0 0-1,1 1 1,-1-1-1,1 1 0,1 0 1,-1 0-1,1 0 0,0 0 1,0 1-1,1 0 1,9-10-1,-11 13-13,0-1 1,0 1-1,0 0 1,0 0-1,0 0 1,0 1-1,1-1 1,-1 1-1,0-1 0,1 1 1,-1 0-1,1 0 1,0 1-1,-1-1 1,1 1-1,0 0 1,-1 0-1,1 0 0,0 0 1,-1 1-1,1-1 1,-1 1-1,1 0 1,0 0-1,-1 1 1,0-1-1,1 1 0,-1-1 1,0 1-1,0 0 1,0 0-1,5 5 1,10 11-12,-1 0 0,0 2 1,-2 0-1,-1 0 0,0 1 1,-1 1-1,-2 1 0,0 0 1,-1 0-1,-2 0 0,9 35 1,-11-24-755,-2 0 0,-1 0 0,-2 0 1,-4 52-1,1-5-2612,2-68 2778,1-3-122,-1 1 1,-1-1-1,1 0 0,-2 0 0,1 1 0,-1-1 0,-1 0 0,-3 10 0,-10 13-1421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02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74 383 8197,'-24'-53'1211,"20"42"-520,0 1 0,-1 0 0,-1-1 1,-8-11-1,13 20-581,-1 0 0,0 0 0,1 0 0,0 0 0,-1 0 0,1 0 0,0-1 0,0 1 0,0 0 0,0-1 0,1 1 0,-1 0 0,1-1 0,-1 1 0,1-1 0,0 1 0,0-1 0,0 1 0,0-1 0,1 1 0,-1-1 1,0 1-1,1-1 0,0 1 0,0 0 0,1-3 0,0 1-42,1 0 0,-1 0 1,1 1-1,0-1 1,1 1-1,-1 0 0,0-1 1,1 1-1,0 1 0,0-1 1,0 1-1,5-3 1,50-23-262,1 3 0,90-25 0,38 4-7885,-155 38 5275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02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32 230 7049,'0'-67'11031,"0"103"-11057,19 130 29,-5 5-1093,-4 6-2710,-6-116-2572,-6-92 6103,-1 0 0,-2 0 0,-10-35 0,6 26 367,-5-48 0,1-20 493,-3-90 2790,16 177-2923,-1 13-96,1 0 1,0 0-1,0 0 0,1 0 1,0 0-1,4-12 1,-3 16-238,0 0-1,1 0 1,-1 0-1,1 0 1,0 1 0,0-1-1,0 1 1,0 0 0,1 0-1,-1 0 1,1 1-1,0-1 1,0 1 0,5-3-1,5-2 85,0 1 0,1 1 0,-1 0 0,1 1 0,0 0 0,1 1 0,17-1 0,-26 3-191,1 0 0,-1 1 0,0 0 0,1 0 0,-1 0 0,0 1 0,1 1 0,-1-1 0,0 1 0,0 0 0,0 0 0,0 1 0,0 0 0,-1 0 0,1 1 0,-1 0 0,7 5 0,-11-5-22,0 0 0,0 0 0,0 1 0,0-1 0,-1 0 0,0 1 0,1-1 1,-2 1-1,1-1 0,0 1 0,-1 0 0,0 8 0,-7 59-34,3-59 51,0 0-1,-1-1 0,-1 1 1,0-1-1,0 0 0,-15 20 1,-3-1 353,-30 31 0,19-25 90,-2-1 0,-53 39 1,75-61-236,18-4 442,31 2 687,-9-5-1392,149 57-326,-60-18-3347,-3-1-5750,-89-36 6679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03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0 187 9325,'0'-35'8782,"17"45"-7558,-11-4-1218,1 1 0,-1 0 0,0 0 0,0 1 0,-1 0 0,0 0 0,0 0 0,-1 0 0,0 1-1,-1-1 1,0 1 0,0 0 0,-1 0 0,0 1 0,1 9 0,1 19-157,-2 1 0,-4 54 0,0-27-665,2-64 768,-1-1 1,1 1-1,0-1 1,0 1-1,0-1 0,-1 0 1,1 1-1,-1-1 0,1 1 1,-1-1-1,0 0 1,1 0-1,-1 1 0,0-1 1,0 0-1,0 0 0,0 0 1,0 0-1,0 0 1,0 0-1,0 0 0,-1 0 1,1 0-1,0-1 0,-1 1 1,1 0-1,0-1 1,-1 1-1,1-1 0,0 1 1,-1-1-1,1 0 0,-1 0 1,1 0-1,-1 0 1,1 0-1,-1 0 0,1 0 1,-3 0-1,2-5-59,0 1 0,0 0 0,0-1 0,1 1 0,0-1 0,0 1 0,0-1 0,-1-8 0,-7-149-3,4 95 555,6-113 0,1 66 2684,2 114-3072,-1 0 1,0 1 0,0-1-1,0 1 1,0 0 0,0-1-1,0 1 1,0 1 0,3 0-1,15 11 20,0 2-1,0 0 1,-1 1-1,26 28 0,64 83-3558,-11-12-5245,-79-93 6353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04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204 148 5180,'0'-4'-30,"1"1"-1,-1 0 1,1-1-1,-1 1 1,1 0-1,0-1 1,0 1-1,1 0 1,-1 0-1,1 0 1,-1 0-1,1 0 0,0 0 1,0 1-1,1-1 1,-1 0-1,3-2 1,12-15 688,-6 6 184,-3 6-176,-2-1 0,1 0 0,-1 0 0,8-11 2541,-24 32-2334,-3-3-540,1 0 0,0 0 0,1 1 0,0 0 0,0 1 0,-16 21 0,7-4-186,-31 55 1,42-65-152,1 0-1,1 1 1,0 0 0,2 0 0,0 0-1,-4 30 1,5 6 62,2 58-1,2-75 13,1-33-98,0 1 1,1 0-1,-1-1 0,1 0 0,0 1 0,0-1 1,1 0-1,0 0 0,-1 0 0,2-1 1,-1 1-1,0-1 0,1 1 0,0-1 0,0 0 1,0 0-1,9 5 0,-5-3-120,0 0-1,1 0 1,-1-1-1,1 0 1,1-1 0,-1 0-1,1 0 1,-1-1-1,13 2 1,-13-4 17,-1-1 1,1-1-1,-1 0 1,0 0-1,1 0 1,-1-1-1,0 0 1,0-1-1,0 0 1,0 0-1,0-1 0,-1 0 1,1 0-1,-1 0 1,0-1-1,-1-1 1,10-8-1,-11 10 254,0 0 0,-1 0-1,0-1 1,0 0 0,0 1 0,0-2-1,-1 1 1,0 0 0,0-1 0,-1 1-1,1-1 1,-1 0 0,0 0 0,0 0-1,-1 0 1,0 0 0,0 0-1,-1 0 1,1 0 0,-1 0 0,-1-1-1,1 1 1,-1 0 0,-2-8 0,1 10-28,0 0 0,-1 0 1,1 0-1,-1 1 0,0-1 1,0 0-1,0 1 0,-1 0 1,1 0-1,-1 0 0,0 0 1,-5-2-1,-55-29 240,59 32-287,-9-4-126,0 0 0,1 2 0,-2-1 0,1 2 0,0 0 0,-1 1 0,1 0 1,-1 1-1,0 1 0,1 0 0,-1 1 0,1 0 0,-1 2 0,1 0 0,-1 0 0,1 1 0,0 1 1,-22 10-1,29-12-833,-3 1-1356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03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260 228 12365,'0'-67'2698,"-4"64"-1835,-3 12-511,-6 17 183,3 2 208,-20 44-1,3-10-87,-76 159 431,60-135-1159,28-42-212,9-30-2761,5-48 223,10-15 1532,0 9 845,-2-8-141,24-78-1,-3 18 418,-17 46 435,-5 25 698,16-49 1,-19 75-576,1 1 0,0 0 0,1 0 0,0 0 0,0 0 0,1 1 0,1 0 0,0 0 0,9-9 0,-14 16-259,0 0 1,0-1 0,1 2 0,-1-1 0,1 0 0,-1 0 0,1 1 0,0-1 0,-1 1 0,1 0 0,0 0 0,0 0 0,0 0 0,0 1 0,0-1 0,0 1 0,0-1 0,0 1 0,0 0-1,6 1 1,-4 0 36,-1 1-1,1-1 1,0 1-1,-1 0 1,1 1-1,-1-1 1,1 1-1,-1 0 1,0 0-1,0 0 1,5 6-1,5 7 213,-1 0 0,0 1-1,-1 1 1,18 36 0,-9-10-288,-1 2 0,13 50 1,0 34-3368,-27-103 1834,-3-15-204,0 1 0,-1-1 0,1 22 0,-3-5-2572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37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522 23 1700,'-2'0'13535,"-11"-5"-13554,-1 1 0,1 0 0,-1 1 1,1 0-1,-1 2 0,0-1 0,0 2 1,0-1-1,0 2 0,0 0 0,0 1 1,1 0-1,-1 1 0,-18 6 0,-9 7-13,-74 40 0,102-48 27,0 0 0,0 0 0,1 1 0,1 1 0,-1 0 0,2 0 0,-1 2 0,1-1 0,-10 17 0,18-25-1,0 1 0,0-1 1,0 1-1,1-1 1,0 1-1,0 0 0,0 0 1,0-1-1,0 1 0,1 0 1,-1 0-1,1 0 1,0 0-1,0 0 0,1 0 1,-1 0-1,1-1 0,0 1 1,0 0-1,0 0 1,1-1-1,-1 1 0,1 0 1,0-1-1,0 0 0,0 1 1,0-1-1,1 0 1,-1 0-1,1 0 0,3 3 1,40 23 59,2-1 1,0-2 0,91 33-1,-123-53-51,34 11 63,-29-10-216,-1 0 0,34 17 1,-50-22 128,1 1 0,-1 0 0,1 0 0,-1 0 0,0 0 1,0 1-1,-1 0 0,1-1 0,-1 1 0,0 1 1,0-1-1,0 0 0,0 1 0,-1 0 0,0-1 0,2 8 1,19 40-140,-19-45 136,-1-1 0,0 1 0,0 0 0,0 0 0,-1 0 0,0 0 0,0 1 0,-1-1 0,0 0 0,1 9 0,-3-13 33,0 0 1,0 1-1,0-1 1,-1 0-1,1 0 1,-1 0-1,1 0 1,-1 0 0,0-1-1,0 1 1,0 0-1,-1-1 1,1 0-1,-1 1 1,1-1-1,-1 0 1,0 0 0,0 0-1,1-1 1,-6 3-1,-8 4 294,-1 0 0,-24 8-1,20-10-261,-1 0 1,0-2-1,1-1 0,-1-1 0,-1 0 0,1-2 0,0 0 0,0-2 0,0 0 0,0-2 0,1 0 0,-39-13 0,58 16-149,1 1-1,0-1 1,-1 0-1,1 1 0,0-1 1,0 0-1,-1 0 1,1 0-1,0 0 0,0 0 1,0 0-1,0 0 1,0 0-1,1 0 0,-3-3 1,-3-21-5572,6 14 3389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38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84 2268,'0'0'3915,"2"50"1123,-6-18-4938,-1 58 0,3-18-6,-3-2 2,3 1 0,4-1 0,13 90 0,-15-156-88,1-1 0,0 1-1,0-1 1,0 1 0,1-1 0,-1 0-1,1 1 1,0-1 0,0 0 0,0 0-1,0 0 1,0-1 0,0 1 0,1 0-1,3 2 1,-5-4 11,1 0 0,-1-1 0,1 1-1,-1 0 1,1 0 0,-1-1 0,1 1 0,0-1 0,-1 1-1,1-1 1,0 0 0,-1 0 0,1 0 0,0 0 0,0 0 0,-1 0-1,1 0 1,0 0 0,-1-1 0,1 1 0,0-1 0,-1 1 0,1-1-1,0 0 1,-1 0 0,1 1 0,-1-1 0,0 0 0,1 0-1,-1 0 1,0-1 0,1 1 0,0-2 0,8-8-17,-1 0-1,0 0 1,9-18 0,1-1 154,-12 19-103,-1 0 0,0-1 1,-1 0-1,5-14 0,14-71 457,-17 68-475,-2 9 76,0-1 1,-1-1-1,1-36 0,12-69 223,-12 78-136,-5 48-212,1 31-178,28 37 276,32 99-164,-58-151 86,2 0 0,-1-1 0,2 0 0,0 0 0,0-1 0,1 0 0,1 0 0,0 0-1,1-1 1,1 0 0,-1-1 0,2 0 0,18 16 0,-27-26-5,0 0-1,0-1 1,0 1 0,0 0-1,1 0 1,-1-1 0,0 0-1,0 1 1,0-1 0,1 0 0,-1 0-1,0 0 1,0 0 0,0 0-1,1-1 1,-1 1 0,0-1-1,0 1 1,0-1 0,0 0-1,0 0 1,0 0 0,0 0-1,0 0 1,0 0 0,0-1 0,0 1-1,-1-1 1,1 1 0,-1-1-1,1 0 1,-1 1 0,1-1-1,0-3 1,5-4 5,-1 0 0,0-1 0,0 0 0,-1 0-1,5-13 1,-10 21-4,8-18 24,-1 0 1,-1 0-1,0-1 1,-2 1-1,-1-1 1,2-31 0,-4 3 103,-2-57 313,0 95-401,0-1-1,-1 1 1,0 0 0,-1 0 0,0 0-1,-9-18 1,-12-52-25,7 65-601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38.5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 6461,'1'0'181,"0"-1"0,0 0 0,0 1 0,0-1 0,0 0 0,0 0-1,0 0 1,-1 0 0,1 0 0,0 0 0,0 0 0,-1 0 0,1 0 0,-1 0 0,1 0 0,-1 0 0,0 0 0,1-1 0,-1 1 0,0 0 0,0 0 0,1 0 0,-1-1 0,0 1 0,0 0 0,-1 0 0,1-3 0,0 0 1054,0 23-948,1-12-240,0 0 0,0 0 0,1-1 1,0 1-1,0 0 0,1-1 0,5 10 0,-4-7-30,0-1-1,-1 0 0,0 1 1,2 12-1,-1 0-38,5 36 208,2 93 1,-5 183-1876,-2-304 491,0-1-4026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39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5705,'11'-10'6958,"-11"15"-4832,-2 21-2178,2-16 83,2-1 0,-1 1 0,1-1 0,6 16 0,5 30-56,10 312 46,-17-177-168,-2-147-1807,0-63-6453,-4 1 6871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39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84 5224,'-13'0'834,"0"0"0,0 0 0,0 2-1,1-1 1,-1 2 0,-24 7-1,9-3 769,18-7-835,10-4 332,15-7-618,75-14-627,2 3 0,1 5 0,0 4-1,1 4 1,106 4 0,-188 9-1456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39.9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429 1 5092,'0'0'2767,"-13"8"253,-58-4-2267,60-5-679,0 1 1,0 0-1,0 1 1,1 0 0,-1 1-1,0 0 1,1 1-1,-1 0 1,1 0-1,0 1 1,-12 7-1,6-1 37,0 2 0,1 0 0,1 1 0,0 0 0,1 1 0,0 0 0,1 1 0,0 1 0,2 0 0,0 0 0,1 1 0,0 1 0,1-1 0,1 1-1,1 0 1,1 1 0,0 0 0,1 0 0,2 0 0,-2 23 0,3-7-103,1-18-10,0 0-1,0 0 1,6 32-1,-4-42-3,0-1-1,0 0 0,1 0 0,-1 0 0,1-1 0,0 1 0,1-1 0,-1 1 1,1-1-1,0 0 0,1 0 0,-1-1 0,1 1 0,6 3 0,-3-2-173,2 0 0,-1 0 0,1-2-1,-1 1 1,1-1 0,1 0-1,-1-1 1,0 0 0,1-1 0,-1 0-1,1-1 1,0 0 0,0-1 0,0 0-1,15-2 1,1-1-786,-1-2-1,0-1 1,0-1-1,0-1 1,24-12 0,0-1-1135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40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73 6105,'0'-3'98,"0"1"0,-1-1 1,0 0-1,0 0 1,1 1-1,-2-1 0,1 0 1,0 1-1,0-1 1,-1 1-1,0 0 1,1-1-1,-5-3 0,4 5 353,1-1-1,-1 0 0,1 0 1,-1 0-1,1 0 0,0 0 0,0 0 1,0 0-1,0-1 0,0 1 1,0 0-1,1-1 0,-1-2 921,1 38-1067,0-29-274,1 0 0,0 0 1,0 0-1,0 0 0,0 0 0,1 0 1,0 0-1,0-1 0,3 6 1,9 21 54,27 132-85,-19-14-1169,-17-81-1130,-6-59 1702,1 1 0,0 0 0,1 0 0,0-1 0,0 1 0,1-1 0,0 1 0,1-1 0,-1 1 0,1-1 0,1 0 0,6 10 0,-1-6-997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40.7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297 67 8993,'0'-6'239,"4"-30"703,-3 11 2842,-9 44-3037,8-13-611,-1 14 5,2 1 0,0 0 0,1-1 0,8 33 0,60 250-24,-35-99-4628,-29-123 832,-6-49 1498</inkml:trace>
  <inkml:trace contextRef="#ctx0" brushRef="#br0" timeOffset="1">24 413 12873,'-21'-6'542,"21"6"-516,-1 0-1,1 0 0,0 0 1,0 0-1,0 0 0,0-1 0,0 1 1,0 0-1,0 0 0,-1 0 1,1 0-1,0 0 0,0 0 1,0 0-1,0 0 0,0 0 1,0 0-1,0 0 0,0-1 1,0 1-1,-1 0 0,1 0 1,0 0-1,0 0 0,0 0 0,0 0 1,0 0-1,0-1 0,0 1 1,0 0-1,0 0 0,0 0 1,0 0-1,0 0 0,0 0 1,0-1-1,0 1 0,0 0 1,0 0-1,0 0 0,0 0 1,0 0-1,0 0 0,0 0 0,0-1 1,1 1-1,-1 0 0,0 0 1,0 0-1,0 0 0,0 0 1,0 0-1,0 0 0,0 0 1,0-1-1,0 1 0,1 0 1,31-9 2610,-8 4-3247,180-42-157,-67 20-4631,-104 21 2650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54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48 342 7365,'-28'-8'4263,"28"7"-4218,-1 1 0,1-1-1,0 1 1,0 0 0,0-1 0,0 1 0,-1 0 0,1-1 0,0 1 0,-1 0 0,1-1 0,0 1 0,0 0 0,-1 0 0,1-1-1,0 1 1,-1 0 0,1 0 0,-1-1 0,1 1 0,0 0 0,-1 0 0,1 0 0,-1 0 0,1 0 0,0 0 0,-1 0 0,1 0-1,-1 0 1,1 0 0,-1 0 0,1 0 0,0 0 0,-1 0 0,1 0 0,-1 0 0,1 0 0,0 1 0,-1-1 0,1 0 0,0 0-1,-1 0 1,1 1 0,0-1 0,-1 0 0,1 0 0,0 1 0,-1-1 0,1 0 0,0 1 0,0-1 0,-1 0 0,1 1 0,-1 28 120,1-15-63,2 0-75,0 0 0,1 0 1,0 0-1,1 0 0,10 23 1,6 20 115,82 293-56,-99-334-75,5 7 73,-9-55-673,-4-57-29,-12-1 431,5-1 1,3 0 0,5-134 0,5 213 174,1 0 0,0 1 1,0-1-1,1 1 0,1 0 0,0 0 0,0 0 1,1 0-1,1 1 0,-1-1 0,2 1 0,-1 1 1,14-16-1,-5 9 29,0 0 1,1 1-1,0 1 1,1 0-1,1 1 1,29-16 0,-39 25 7,0 0 1,0 1 0,1 0 0,0 0 0,-1 0 0,1 1-1,0 1 1,0 0 0,0 0 0,0 0 0,1 1 0,10 2 0,-16-2-18,0 1 0,0 0 0,0 0 0,0 1 0,0-1 0,0 1 0,0-1 1,-1 1-1,1 0 0,-1 1 0,1-1 0,-1 1 0,0-1 0,0 1 1,0 0-1,0 0 0,-1 0 0,1 1 0,-1-1 0,0 0 0,0 1 1,0 0-1,0-1 0,0 1 0,-1 0 0,0 0 0,0 0 0,1 7 1,3 18 22,-1-15-46,-2 0 0,0 0 1,0 0-1,-1 0 1,-1 0-1,-3 28 1,-3-16 51,-2 0 0,0 0 0,-2-1 0,-1 0 0,0-1-1,-2 0 1,-1-1 0,-27 35 0,26-38 152,-1-1 0,-1 0-1,-30 25 1,38-36-97,0-1 0,-1 0 1,-1-1-1,1 0 1,-1 0-1,0-1 0,0 0 1,0-1-1,-17 4 0,42-10-30,1 1-1,-1 1 0,1 0 0,0 1 1,-1 1-1,20 4 0,104 30 990,-51-12-493,3-3-282,118 32 386,-193-45 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04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1 5004,'0'0'912,"2"12"1915,18-12-1820,8 0-469,0 1 0,29 4 0,-48-3-473,1 0-1,-1 0 0,0 1 0,0 0 1,0 1-1,0 0 0,-1 0 1,1 1-1,-1 0 0,8 7 1,-13-9 39,0 1 0,0 0 0,0 0 0,0 0 0,-1 0 1,1 0-1,-1 0 0,0 1 0,0-1 0,-1 1 0,0 0 0,1-1 0,-1 1 1,-1 0-1,1 0 0,-1 0 0,0 5 0,0-3 92,0 1 0,0-1 0,-1 0 0,0 0 0,-1 1 0,1-1 0,-1 0 0,-1 0 0,1 0 0,-7 10 0,-29 39 451,-2-1-1,-2-3 0,-55 52 1,46-58-399,34-31-326,0-1 0,-28 35 0,44-49 73,1 0 1,0 0 0,0 0 0,-1 1 0,1-1-1,0 0 1,0 0 0,0 0 0,-1 1 0,1-1-1,0 0 1,0 0 0,0 0 0,0 1-1,-1-1 1,1 0 0,0 0 0,0 1 0,0-1-1,0 0 1,0 1 0,0-1 0,0 0-1,0 0 1,0 1 0,0-1 0,0 0 0,0 0-1,0 1 1,0-1 0,0 0 0,0 1-1,0-1 1,0 0 0,0 0 0,1 1 0,-1-1-1,0 0 1,0 1 0,13-3-84,16-11 39,76-36-15,2 4 0,2 5 0,119-28 0,-227 68 122,26-5-535,-41 19-3848,-12-7-755,20-6 3892,-8 0-1392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55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305 172 5529,'8'-15'711,"-1"-1"0,0 1 0,4-20 0,-8 22 887,0-1 1,-1 0-1,0 0 1,-1-16-1,-4 29-1606,-1 0 0,0 0-1,0 0 1,0 0 0,0 1-1,0 0 1,0 0 0,0 0-1,0 0 1,-4 1-1,-4 3 26,0 0-1,0 1 0,1 0 0,-1 1 0,1 0 0,1 1 0,-1 0 0,1 1 0,0 0 0,1 1 0,0-1 0,0 2 0,1-1 0,-12 19 1,-2 5 174,2 1 0,1 1 1,-20 51-1,30-59-109,2-1-1,1 1 1,1 0-1,1 1 0,1 0 1,2-1-1,2 40 1,-1-32 10,0-28-99,0 0 0,1-1 0,0 1 1,0 0-1,0-1 0,1 1 0,0 0 1,0-1-1,0 0 0,1 0 0,0 1 1,1-2-1,-1 1 0,1 0 0,8 9 1,-5-9-4,-1 0 1,2 0 0,-1-1-1,1 0 1,-1 0 0,1-1 0,1 0-1,-1 0 1,1-1 0,13 4-1,0-3-114,0 0 0,0-1-1,0-2 1,0 0 0,0-1-1,1-1 1,-1-1 0,41-10-1,-28 3-422,-1-2 1,0-1-1,-1-2 0,0-1 1,-1-1-1,-1-2 0,-1-1 0,-1-1 1,0-2-1,42-41 0,-67 58 322,1 0 0,-1 0-1,0 0 1,0-1-1,-1 0 1,0 0 0,0 0-1,3-7 1,-6 11 223,1 1-1,-1 0 1,0-1 0,0 1 0,0-1 0,0 1 0,0-1-1,0 1 1,0-1 0,0 1 0,-1-1 0,1 1 0,0 0-1,-1-1 1,1 1 0,-1 0 0,0-1 0,1 1 0,-1 0-1,0 0 1,0-1 0,0 1 0,0 0 0,0 0 0,0 0-1,0 0 1,0 0 0,0 0 0,-1 1 0,1-1 0,0 0-1,0 1 1,-1-1 0,1 1 0,-1-1 0,1 1 0,0-1-1,-1 1 1,1 0 0,-1 0 0,-2 0 0,-13-3 216,-1 1 1,0 1 0,0 0 0,1 1-1,-1 1 1,-34 7 0,-109 35 1213,52-12 57,90-26-1117,3 0 75,-1-2 1,0 0-1,-25 2 1,46-20-296,14 3 59,1 0-1,0 2 1,24-10-1,9-5-118,-9 2-66,2 3 1,1 2 0,0 2-1,1 1 1,1 3-1,95-12 1,-107 14 278,-35 10-174,1 0 0,-1-1 0,0 1 0,0-1 0,1 1 0,-1-1 0,0 0 1,0 0-1,0 1 0,0-1 0,0 0 0,0 0 0,0 0 0,0 0 0,-1 0 0,1 0 0,0 0 0,0 0 1,-1-1-1,1 1 0,0-3 1099,1 35-808,25 32-405,-3 1 1,22 92-1,-2 40-4676,-37-164 3037,-7-31 1530,0 2-330,1 1 0,0 0 0,0-1 0,0 1 0,0 0 0,0-1 0,1 1 0,-1-1 0,1 0 0,0 0 0,0 0 0,0 0 0,1 0 0,3 4 0,3 0-2167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55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14 101 11017,'0'-55'883,"0"18"4531,0 36-5366,0 1-1,0 0 1,0-1-1,0 1 1,0 0-1,0-1 1,0 1-1,0 0 1,0-1-1,0 1 0,0 0 1,0 0-1,-1-1 1,1 1-1,0 0 1,0-1-1,0 1 1,-1 0-1,1 0 1,0-1-1,0 1 1,0 0-1,-1 0 1,1 0-1,0-1 1,-1 1-1,1 0 1,0 0-1,0 0 0,-1 0 1,1 0-1,0 0 1,-1-1-1,0 1 1,1 0-9,0 1 0,-1-1 0,1 0 0,-1 0 0,1 0 0,0 1 0,-1-1 0,1 0-1,0 0 1,-1 1 0,1-1 0,0 0 0,-1 1 0,1-1 0,0 0 0,0 1 0,-1-1 0,1 1 0,0-1 0,0 0 0,0 1 0,0-1 0,-1 1 0,1-1 0,0 1 0,0-1 0,0 0 0,0 1 0,0-1 0,0 1 0,0-1 0,0 1 0,1 0 0,0 22 80,1 0 0,1 0 0,1 0 0,12 39 0,41 90 35,-30-84-172,-12-23-1341,17 91 1,-27-114 145,4 26-1318,-7-13-5116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56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17 255 6821,'-2'-1'199,"1"0"-1,0-1 1,-1 1 0,1-1 0,0 1 0,0-1 0,0 0 0,0 1 0,0-1 0,0 0 0,0 0 0,1 0 0,-1 0 0,0 1-1,1-1 1,0 0 0,-1 0 0,1 0 0,0 0 0,0 0 0,0 0 0,1-3 0,0 2 64,0-1 0,1 0 0,-1 0 1,1 0-1,0 1 0,0-1 0,0 1 0,0-1 1,1 1-1,3-4 0,6-5 110,1 0 0,1 1 0,0 1 0,16-11-1,-1 4-220,0 1-1,0 2 1,2 0-1,37-10 1,-53 19-144,0 2 0,1-1 0,-1 2 1,1 0-1,0 1 0,0 0 0,-1 1 0,1 1 1,0 1-1,30 7 0,-37-7 7,0 2 1,0-1 0,0 1-1,-1 0 1,1 1-1,-1 0 1,0 1 0,7 6-1,-11-9-7,0 0 0,-1 1 0,0-1 0,0 1 0,0 0 0,0 0 0,-1 0 0,0 0 0,1 1 0,-1-1 0,-1 1 0,1-1 0,-1 1 0,0-1 0,0 1 0,0 0 0,0 8 0,-1 15 62,1-17-63,0 0-1,-1-1 0,0 1 0,-1 0 0,0-1 1,-1 1-1,0 0 0,-1-1 0,0 0 0,-9 20 1,-12 12 96,0 0 92,-2-1 1,-1-1 0,-34 38 0,53-69-198,-5 7-74,13-16 72,0 0-1,0 0 1,0 0 0,0 1 0,0-1-1,0 0 1,0 0 0,0 0 0,0 0-1,0 1 1,0-1 0,0 0 0,-1 0-1,1 0 1,0 0 0,0 0 0,0 1-1,0-1 1,0 0 0,0 0 0,0 0-1,0 0 1,-1 0 0,1 0 0,0 0-1,0 1 1,0-1 0,0 0 0,0 0-1,-1 0 1,1 0 0,0 0 0,0 0-1,0 0 1,0 0 0,0 0 0,-1 0-1,1 0 1,0 0 0,0 0 0,0 0-1,0 0 1,-1 0 0,1 0 0,0 0-1,0 0 1,0 0 0,0 0 0,0 0-1,-1 0 1,1-1 0,0 1 0,0 0-1,0 0 1,0 0 0,0 0 0,-1 0-1,1 0 1,0 0 0,0-1 0,0 1-1,0-1-6,1 0-1,0 0 0,-1-1 0,1 1 0,0 0 1,-1 0-1,1 0 0,0 0 0,0 0 0,0 0 1,0 1-1,0-1 0,0 0 0,0 0 1,0 1-1,1-1 0,-1 1 0,0-1 0,3 0 1,31-12-48,-27 10 28,21-6 8,0 0 1,1 2-1,0 1 1,60-3-1,-79 8 50,1 1 1,0 0-1,-1 1 0,1 0 0,-1 0 0,0 2 0,1-1 1,-1 1-1,0 1 0,0 0 0,-1 1 0,1 0 1,-1 0-1,0 1 0,-1 1 0,11 8 0,-17-12 31,0 1-1,0 0 1,0-1-1,-1 1 1,1 1-1,-1-1 1,0 0-1,0 0 1,-1 1 0,1-1-1,-1 1 1,0-1-1,-1 1 1,1 0-1,-1-1 1,1 1-1,-1 0 1,-1 0-1,1-1 1,-1 1-1,0 0 1,0-1-1,0 1 1,0-1-1,-1 1 1,0-1-1,0 0 1,0 0-1,-4 5 1,-4 8 41,-1 0-1,-1 0 1,0-2 0,-1 0-1,-24 22 1,20-22-115,0-1 1,-1-1-1,-1-1 0,0 0 0,-38 16 1,45-23-365,-1 0 1,1-1 0,-1 0-1,0-1 1,0-1 0,-1 0-1,1-1 1,0 0 0,0-1-1,-1 0 1,-15-3-1,23 1-134,-1 0-1,1 0 1,0 0-1,0-1 0,0 0 1,1 0-1,-1 0 0,-6-6 1,-13-13-2539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28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20 187 2844,'-16'14'982,"13"-1"3096,15-19 858,15 6-3669,24 6-819,-41-3-415,0-1 0,0 0 0,0-1 0,1 0 0,-1-1 0,0 0 0,0 0 0,13-3 0,83-21-53,-4 2 89,241 7-68,-240 21 53,-99-6-78,19 0 38,-1 0 0,1-2 0,37-7 1,-31 4 11,0 1 1,51 0-1,-52 3-10,1 0 0,54-11 1,150-23-82,-187 30 3,44-3 97,-50 6-62,1-2 1,69-16-1,-102 18-38,-2 0-47,1 1 0,-1-1 1,0-1-1,0 1 1,0-1-1,-1 0 0,1 0 1,7-7-1,20-9-7273,-26 17 5003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29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 0 4788,'-6'31'3843,"-46"72"-1014,42-79-2238,-10 16 293,-28 27-346,32-44-537,0-1 0,-1-1-1,-1 0 1,-29 25 0,38-38-53,8-6-201,-1 0 0,1-1 0,0 0 0,-1 1 1,1-1-1,-1 0 0,1 0 0,-1 0 0,1 0 1,-1 0-1,0 0 0,0 0 0,1 0 0,-1-1 1,0 1-1,0-1 0,0 0 0,0 1 0,0-1 1,0 0-1,0 0 0,0 0 0,1 0 0,-1 0 0,0-1 1,0 1-1,0-1 0,-2 0 0,-4-4-1500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29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71 2804,'-3'-8'798,"-1"0"0,1 0-1,1 0 1,0 0 0,0-1-1,-4-13 7245,9 30-7968,0-1-1,0 0 1,1 1 0,0-1-1,0-1 1,1 1 0,0 0-1,0-1 1,0 0 0,7 5-1,7 11 53,29 35-66,2-3 0,2-2 0,89 69 0,-136-117-235,1 1 242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30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141 115 4616,'-30'17'11513,"0"-25"-9314,26-7-1680,3 3-676,17-1 3,15-4-152,2 1-1,43-16 1,-65 28 206,1 0-1,0 1 1,0 1 0,0 0-1,0 0 1,0 1-1,1 1 1,-1 0 0,0 0-1,20 4 1,-28-3 101,0 1 0,0-1 0,0 1 0,0 0 0,0 0 1,0 0-1,-1 0 0,1 1 0,-1-1 0,0 1 0,1 0 0,-1 0 0,0 0 0,-1 1 0,1-1 1,-1 1-1,1-1 0,-1 1 0,0 0 0,0 0 0,-1 0 0,1 0 0,0 4 0,0-2 13,-1-1 0,0 1-1,-1 0 1,1-1 0,-1 1-1,0 0 1,0-1-1,-1 1 1,0 0 0,0-1-1,0 1 1,-1-1-1,1 1 1,-1-1 0,-1 0-1,-4 10 1,-19 22-6,0-1 0,-2-1 0,-2-2 0,-1-1 0,-64 51 1,82-72-475,23-16-382,19-8 785,-8 6-37,0 2 0,0 0 1,0 1-1,1 2 0,-1 0 1,1 1-1,38 3 0,-57-2 123,-1 1 1,1-1-1,0 1 0,-1 0 0,1-1 0,-1 1 0,1 0 0,-1 0 0,0 1 0,1-1 0,-1 0 0,0 1 1,0-1-1,0 1 0,0 0 0,0 0 0,0 0 0,-1 0 0,1 0 0,0 0 0,1 4 0,-1 0 216,0 0-1,0 1 1,-1-1-1,0 0 1,-1 1-1,1-1 0,-2 11 1,1-14-200,-1-1 1,0 1-1,0 0 0,0 0 0,0-1 1,0 1-1,-1-1 0,1 1 1,-1-1-1,0 1 0,0-1 1,0 0-1,0 0 0,0 0 0,-4 3 1,-44 32 117,34-25-102,5-4-153,0-1 0,0 0 0,-1-1 1,0 0-1,0-1 0,-1 0 0,1-1 1,-1 0-1,0-1 0,0 0 0,0-1 1,-1-1-1,1 0 0,0-1 0,0 0 0,-27-5 1,29 3-528,0-1 0,0 0 0,0-1 0,1-1 0,-1 1 1,1-2-1,0 1 0,1-2 0,-1 1 0,1-1 0,0 0 1,-13-15-1,0-5-1495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30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48 8149,'-1'22'388,"0"-22"-275,1 1 0,0 0 0,0 0 0,0-1 0,0 1 0,0 0 0,-1 0 0,2 0 0,-1-1 0,0 1 0,0 0 0,0 0 0,0 0 0,0-1-1,1 1 1,-1 0 0,0 0 0,0-1 0,1 1 0,0 1 0,28 1 1142,-27-3-1220,0 0 0,0-1 1,0 1-1,0-1 0,0 0 0,0 1 1,0-1-1,0 0 0,0 0 1,0 0-1,0-1 0,-1 1 0,1 0 1,0-1-1,-1 1 0,1-1 1,-1 1-1,2-4 0,-2 4 0,-1 1-1,1-1 1,0 0-1,-1 0 1,1 0-1,-1 0 1,0 0 0,1 0-1,-1 0 1,0-1-1,0 1 1,1 0-1,-1 0 1,0 0-1,0 0 1,0 0-1,0 0 1,-1 0 0,1 0-1,0 0 1,0 0-1,-1-1 1,1 1-1,0 0 1,-1 0-1,1 0 1,-1 1-1,0-1 1,1 0 0,-1 0-1,0 0 1,1 0-1,-1 0 1,0 1-1,0-1 1,0 0-1,1 1 1,-1-1-1,-2 0 1,-5-4 191,-1 1 0,1 0-1,-1 1 1,0-1 0,-14-2 0,19 5-325,0 0 0,0 1 0,0-1 0,0 1 0,1 0 0,-1 0 0,0 0-1,0 0 1,0 1 0,0-1 0,0 1 0,1 0 0,-1 0 0,0 0 0,-6 4 0,7-3-605,0 1 1,0-1 0,0 1-1,0 0 1,1 0-1,-1 0 1,1 0-1,-3 5 1,4 1-2144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31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28 136 8521,'0'0'64,"-1"0"0,1 0 0,0 1 0,-1-1 0,1 0 0,-1 0 0,1 0 0,0 1 0,-1-1 0,1 0 0,0 0 0,-1 0 0,1 0 0,-1 0 0,1 0 0,-1 0 0,1 0 1,0 0-1,-1 0 0,1 0 0,-1 0 0,1 0 0,0 0 0,-1 0 0,1 0 0,-1-1 0,1 1 0,0 0 0,-1 0 0,1 0 0,0-1 0,-1 1 0,1 0 0,0 0 0,-1-1 0,1 1 0,0 0 0,0-1 0,-1 1 0,1 0 0,0-1 0,0 1 1,0 0-1,-1-1 0,1 1 0,0-1 0,0 1 0,0 0 0,0-1 0,0 1 0,0-1 0,0 1 0,0-1 0,0 1 0,0 0 0,0-1 0,0 1 0,0-1 0,0 1 0,0 0 0,0-1 0,1 1 0,-1 0 0,0-1 0,0 1 0,1-1 0,-1-10-291,1 7 260,1-1 1,0 1 0,0 0-1,0-1 1,0 1 0,1 0-1,0 0 1,0 1-1,0-1 1,0 1 0,0-1-1,1 1 1,-1 0 0,1 0-1,0 0 1,4-2-1,2-2 41,0 1-1,1-1 1,-1 2-1,1-1 1,20-5-1,-24 9-41,0 1 1,1 0-1,-1 0 0,0 1 1,1 0-1,-1 0 0,0 1 1,0 0-1,1 1 0,-1-1 1,0 1-1,0 0 0,0 1 1,-1 0-1,1 0 0,0 0 0,-1 1 1,0 0-1,0 0 0,0 1 1,-1 0-1,1 0 0,-1 0 1,0 0-1,-1 1 0,1 0 1,-1 0-1,0 0 0,0 0 1,-1 1-1,0 0 0,0-1 1,-1 1-1,0 0 0,0 0 1,0 0-1,-1 1 0,0-1 1,-1 0-1,1 8 0,-1 16 249,1-20-160,0-1 1,-1 1-1,0-1 0,-1 0 0,0 1 0,-1-1 0,0 0 0,0 0 1,-1 0-1,-8 17 0,-7 5 82,-1-1 0,-2-1 1,-1-1-1,-1-1 0,-35 33 0,50-50-263,7-14-930,1 2 972,0-1-2,1 0 0,0 0 0,0 0 0,0 0 0,0 0 0,1 0-1,-1 1 1,1-1 0,-1 0 0,1 1 0,-1-1 0,1 1 0,0 0 0,0-1 0,-1 1-1,1 0 1,0 0 0,0 0 0,3-1 0,42-17-139,-45 19 143,18-7-51,0 0 1,1 2 0,22-3-1,-38 8 62,-1-1 1,0 1-1,1-1 0,-1 1 0,1 1 0,-1-1 0,1 1 1,-1-1-1,1 1 0,-1 0 0,0 1 0,0-1 0,0 1 1,1 0-1,-1 0 0,-1 0 0,1 1 0,0-1 0,-1 1 0,1 0 1,3 3-1,-6-3 52,1 0-1,-1 0 1,0 0 0,1 1 0,-1-1-1,-1 0 1,1 0 0,0 1 0,-1-1-1,1 0 1,-1 1 0,0-1 0,0 0-1,-1 1 1,1-1 0,-2 7 0,1-5-3,0 0 1,-1 0-1,1 0 0,-1-1 1,0 1-1,0 0 1,-1-1-1,1 1 1,-6 6-1,-19 16 154,0-1 0,-2-2 0,-52 34 0,67-49-530,-1-1 0,0 0 0,0-1 0,-1-1-1,0-1 1,0 0 0,0-1 0,0 0 0,-1-2 0,-27 2 0,40-4-36,0 0-1,0-1 1,0 1 0,0-1 0,0 0 0,0 0 0,0 0 0,0 0 0,-6-3 0,-10-9-2253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31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8009,'19'-18'9883,"-17"45"-9052,66 110 678,64 186 0,-114-276-1223,8 4 562,-26-50-831,0 0 0,1-1-1,-1 1 1,1 0 0,-1 0 0,1-1 0,-1 1 0,1-1 0,0 1 0,-1 0 0,1-1 0,0 1 0,-1-1 0,1 1 0,0-1 0,0 0 0,0 1 0,-1-1 0,1 0 0,0 1 0,0-1 0,0 0 0,0 0 0,0 0 0,-1 0 0,1 0 0,0 0 0,0 0 0,0 0 0,0 0 0,0 0-1,-1 0 1,1-1 0,0 1 0,0 0 0,0-1 0,0 1 0,-1-1 0,1 1 0,0 0 0,-1-1 0,1 0 0,0 1 0,-1-1 0,1 1 0,0-1 0,-1 0 0,1 1 0,-1-1 0,1 0 0,-1 0 0,0 1 0,1-1 0,-1 0 0,0 0 0,1 0 0,-1 0 0,0 0 0,21-43-72,-3 0 0,-1-1 0,-3 0 0,-1-1 0,10-73 0,-5-63-3248,-13 4-5247,-5 160 5390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05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39 6461,'0'3'7476,"0"-3"-7420,0 1 0,-1-1 0,1 1-1,0-1 1,0 1 0,0-1 0,-1 1 0,1-1 0,0 1 0,-1-1 0,1 0 0,0 1-1,-1-1 1,1 0 0,-1 1 0,1-1 0,-1 0 0,1 1 0,0-1 0,-1 0 0,1 0 0,-1 1-1,1-1 1,-1 0 0,0 0 0,-6 3 121,1 1-1,0 0 0,0 0 1,0 0-1,0 0 1,1 1-1,-1 0 1,1 0-1,1 1 0,-6 6 1,0 3-86,0 0 0,1 1 0,1 0 0,0 0 0,1 1 0,1 0 0,1 0 0,-5 26 0,4 0-143,2 1-1,2 56 1,2-96 19,1 1 0,0-1 1,0 1-1,0-1 0,1 0 1,-1 1-1,1-1 0,0 0 0,0 0 1,0 0-1,1 0 0,0 0 0,-1-1 1,1 1-1,1-1 0,-1 0 0,0 0 1,1 0-1,-1 0 0,1-1 0,0 1 1,0-1-1,0 0 0,0 0 0,1 0 1,-1-1-1,0 1 0,6 0 0,1 1-136,1 0 0,0-1-1,0 0 1,0-1-1,0 0 1,0-1 0,0 0-1,0-1 1,21-4-1,-11-1-32,0-2-1,-1 0 0,0-2 0,0 0 0,-1-1 0,30-23 0,-38 25 254,0 0 0,-1-1 1,0 0-1,-1-1 0,0 0 0,0 0 0,-1-1 0,-1-1 0,0 1 0,-1-1 1,7-17-1,-11 21 101,0 1-1,-1-1 1,0 0 0,-1 1 0,1-1 0,-2 0 0,1 0-1,-1 0 1,-1 0 0,0 0 0,0 1 0,0-1 0,-1 0 0,-1 0-1,1 1 1,-1 0 0,-1-1 0,1 1 0,-2 0 0,1 1-1,-1-1 1,0 1 0,0 0 0,-1 0 0,-8-7 0,3 4-280,0 0 0,-1 0-1,-1 2 1,1-1 0,-28-12 0,22 13-1313,0 1 0,0 1-1,-1 0 1,-23-3 0,30 7-1370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13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546 228 3176,'-4'-13'6779,"4"12"-6585,7-28-267,-2 9 1021,9-27 1064,-14 43-1926,0 0 0,0 0 0,0 0-1,-1 0 1,1 0 0,-1 0 0,0 0 0,0 0 0,-1 0 0,1 0 0,-1 0 0,0 0-1,0 1 1,0-1 0,-3-3 0,0 3-68,1 0 0,-1 0 0,-1 0 0,1 1 0,0-1 0,-1 1 1,0 1-1,0-1 0,-9-2 0,1 1-29,0 0 1,0 1-1,0 1 1,-1 1-1,1 0 1,-1 0-1,1 1 1,0 1-1,-1 1 1,1 0-1,-27 8 1,17-3-2,0 2 0,0 0 1,1 2-1,1 0 0,-42 29 1,55-34-12,1 1 1,0 0 0,0 0 0,1 1-1,0-1 1,0 2 0,1-1-1,0 1 1,0 0 0,1 0 0,0 1-1,1-1 1,0 1 0,0 0 0,1 0-1,0 1 1,1-1 0,1 0-1,-1 1 1,1 0 0,2 19 0,0-21-111,0-1 1,1 0 0,0 1 0,1-1 0,0 0 0,0 0 0,1 0-1,-1-1 1,2 1 0,-1-1 0,1 0 0,0 0 0,1-1 0,0 1-1,0-1 1,0 0 0,14 9 0,11 8-318,2 0 0,51 25 0,-26-18 391,-35-20 80,-1 0 0,0 2-1,-1 1 1,-1 0 0,0 2 0,0 0-1,19 21 1,-37-34 36,-1-1 0,1 1 1,-1 0-1,0-1 0,0 1 0,0 0 1,0 0-1,0 0 0,-1 0 0,1-1 1,0 1-1,-1 0 0,1 0 0,-1 0 1,0 0-1,0 1 0,0-1 0,0 0 1,0 0-1,0 0 0,0 0 0,-1 0 1,0 3-1,-1-2 39,1 0 1,-1-1-1,1 1 0,-1-1 1,0 1-1,0-1 0,0 0 1,0 0-1,-1 0 0,1 0 1,-1 0-1,1-1 0,-1 1 1,-4 2-1,-7 2-43,0 0-1,0-1 1,0-1 0,-1 0 0,0 0-1,0-2 1,1 0 0,-1 0 0,-1-2 0,1 0-1,0 0 1,-29-6 0,30 3-685,0-1 0,1-1 0,-1 0 0,1 0 0,1-2 0,-1 1 0,1-2-1,-20-15 1,4-1-1566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14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33 189 2720,'0'-189'10763,"-21"212"-10633,20-17-157,-1 1-1,1-1 0,0 1 1,0 0-1,0 13 0,0 6 129,-2 13-51,3 72 1,1-41-17,18 143-68,-9-122-24,-1-41-642,0 18-2355,-9-67 2859,0 1 0,0-1 0,0 0 0,0 1 0,0-1 0,1 0 0,-1 1 0,0-1 0,1 0 0,-1 1 0,1-1 0,-1 0 0,1 0 0,0 1 0,1 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14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122 228 7001,'-112'0'5069,"111"0"-5054,1 0 0,-1 0 0,1 0-1,0 0 1,-1 0 0,1 0-1,-1 0 1,1-1 0,0 1-1,-1 0 1,1 0 0,0 0 0,-1-1-1,1 1 1,0 0 0,-1 0-1,1-1 1,0 1 0,0 0 0,-1 0-1,1-1 1,0 1 0,0 0-1,0-1 1,-1 1 0,1 0-1,0-1 1,0 1 0,0-1 0,0 1-1,0 0 1,0-1 0,0 1-1,0 0 1,0-1 0,0 1 0,0-1-1,0 1 1,0 0 0,0-1-1,0 1 1,0-1 0,0 1-1,0 0 1,0-1 0,1 1 0,-1 0-1,0-1 1,0 1 0,0 0-1,1-1 1,-1 1 0,0 0 0,1-1-1,16-19-2,51-13 16,1 3-1,2 3 1,0 3-1,2 3 1,0 4-1,1 2 0,1 4 1,0 3-1,81 2 1,-152 6-49,1 0 0,-1 1 1,0-1-1,1 1 0,-1-1 0,1 1 1,-1 1-1,0-1 0,0 1 0,0-1 1,0 1-1,0 0 0,0 0 0,6 6 0,-8-7-86,-1 1-1,0-1 1,0 1 0,0 0-1,0 0 1,0-1-1,0 1 1,0 0-1,-1 0 1,1 0-1,-1 0 1,1 0-1,-1 0 1,0 0-1,0 0 1,0 0-1,0 0 1,0 0-1,0 0 1,0 0-1,-1 0 1,1 0-1,-1 0 1,1 0-1,-1 0 1,0 0 0,0 0-1,0-1 1,0 1-1,0 0 1,0-1-1,-1 1 1,-1 1-1,-8 16-2051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15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65 215 6913,'-13'-14'572,"9"12"-166,1-1 0,0 0 1,0 0-1,0 0 0,1 0 1,-1 0-1,1-1 0,-1 1 1,1-1-1,0 0 0,1 1 1,-1-1-1,-2-8 0,-2-4 578,6 16-983,-1 0 0,1 0 0,0 0 0,0 1 0,0-1 1,0 0-1,0 0 0,0 0 0,0 0 0,0 0 0,0 0 0,0 1 1,-1-1-1,1 0 0,0 0 0,0 0 0,0 0 0,0 0 1,0 0-1,0 0 0,-1 0 0,1 0 0,0 0 0,0 1 1,0-1-1,0 0 0,-1 0 0,1 0 0,0 0 0,0 0 0,0 0 1,0 0-1,0 0 0,-1 0 0,1 0 0,0-1 0,0 1 1,0 0-1,0 0 0,-1 0 0,1 0 0,0 0 0,0 0 0,0 0 1,0 0-1,0 0 0,0 0 0,-1 0 0,1-1 0,0 1 1,0 0-1,0 0 0,0 0 0,0 0 0,0-1 0,0 26 378,-1-1-129,1 0-1,2 0 1,7 42 0,4-1-62,7 110 1,-14-7-95,10-269-237,-14-291-1338,-3 204 2358,1 187-856,0 0-1,-1 1 1,1-1 0,0 0-1,1 0 1,-1 1-1,0-1 1,0 0-1,0 0 1,0 1-1,0-1 1,1 0-1,-1 1 1,0-1-1,1 0 1,-1 1 0,0-1-1,1 0 1,-1 1-1,1-1 1,-1 1-1,1-1 1,-1 1-1,1-1 1,0 1-1,-1-1 1,1 1 0,-1 0-1,1-1 1,0 1-1,0 0 1,-1-1-1,1 1 1,0 0-1,-1 0 1,1 0-1,0 0 1,0 0-1,-1 0 1,1 0 0,0 0-1,0 0 1,-1 0-1,1 0 1,0 0-1,0 0 1,-1 0-1,1 1 1,0-1-1,-1 0 1,1 1-1,1 0 1,2 1 91,1 0 0,-1 0-1,0 0 1,0 1 0,0 0 0,0 0-1,4 4 1,21 29 193,-2 1-1,-2 1 1,-1 1-1,30 67 1,17 30-2199,-56-110-965,2-1 1,40 46-1,-41-54 281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15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249 215 11761,'0'-37'938,"0"-1"4015,-16 64-4581,-46 107-339,-89 245-92,137-316 65,8-37-1238,8-44-4690,0 10 5490,1 0 0,0 0 1,1 1-1,0 0 0,0-1 1,10-12-1,10-24-606,59-196-119,-21-5 5134,-60 239-3767,7-46 1568,-8 39-1005,1 1-1,1-1 0,6-17 0,-9 31-708,0-1-1,0 1 1,0 0 0,0-1-1,0 1 1,0 0-1,0-1 1,0 1-1,0 0 1,1-1 0,-1 1-1,0 0 1,0-1-1,0 1 1,1 0-1,-1 0 1,0-1-1,0 1 1,1 0 0,-1 0-1,0 0 1,1-1-1,-1 1 1,0 0-1,1 0 1,-1 0 0,0 0-1,1 0 1,-1 0-1,0-1 1,1 1-1,-1 0 1,0 0-1,1 0 1,-1 0 0,0 0-1,1 0 1,-1 0-1,0 1 1,1-1-1,-1 0 1,0 0 0,1 0-1,-1 0 1,0 0-1,1 1 1,16 18 1174,10 35-398,-26-51-719,42 110-190,49 200 0,-85-283-280,2 37-1806,-4-15-987,6-16 65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16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39 104 3592,'-1'0'300,"-1"0"0,1 0 0,-1 0-1,1 0 1,-1 0 0,1 0 0,-1 0 0,1 0-1,-1-1 1,1 1 0,0 0 0,-1-1 0,1 0-1,-1 1 1,1-1 0,0 0 0,-1 1 0,1-1-1,0 0 1,0 0 0,0 0 0,-2-3-1,1 1 73,1 0 0,1-1 0,-1 1-1,0-1 1,1 1 0,0-1 0,-1 1-1,2-7 1,-1 6-614,0 2 253,1 1 0,-1-1 0,1 1 0,0-1 0,-1 1 0,1 0 1,0-1-1,0 1 0,0 0 0,0-1 0,0 1 0,0 0 0,0 0 1,0 0-1,0 0 0,1 0 0,-1 0 0,0 0 0,3 0 0,27-14 149,-21 12-178,0 1 0,1 0 0,-1 1 0,0 0 1,1 0-1,-1 1 0,0 1 0,1 0 0,-1 0 1,0 1-1,0 0 0,0 1 0,0 0 1,0 0-1,0 1 0,-1 1 0,0-1 0,0 1 1,0 1-1,0 0 0,-1 0 0,0 1 0,-1 0 1,1 0-1,-1 1 0,-1 0 0,1 0 0,-1 1 1,-1-1-1,1 1 0,4 12 0,-8-12 30,1-1 0,-2 1 0,1 0-1,-1 0 1,0 0 0,-1 0 0,0 0-1,-1 1 1,1-1 0,-2 0 0,1 0 0,-2-1-1,1 1 1,-1 0 0,0-1 0,-1 1-1,1-1 1,-2 0 0,1 0 0,-1-1 0,-1 1-1,-5 6 1,-15 16 7,-1-1 0,-2-2-1,-52 40 1,59-50-99,13-7-675,11-7-39,22-8-286,-6 0 1392,21 2-397,68 4-1,-90 0 136,0 1 0,0 1 1,0 0-1,0 2 0,0 0 0,19 8 0,-34-11 47,0-1-1,1 0 1,-1 1-1,0 0 1,0-1-1,0 1 1,0 0-1,0 0 1,0 0-1,0 1 0,-1-1 1,1 0-1,-1 0 1,0 1-1,1-1 1,-1 1-1,0 0 1,-1-1-1,1 1 1,0-1-1,-1 1 0,1 0 1,-1 0-1,0-1 1,0 1-1,0 0 1,0 0-1,-1-1 1,1 1-1,-1 0 1,0-1-1,1 1 1,-1 0-1,0-1 0,-1 1 1,1-1-1,0 1 1,-1-1-1,1 0 1,-1 0-1,0 0 1,-2 3-1,-3 2-171,-25 21 285,0 0 0,-50 32 0,69-53-508,1 0 0,-1-1 0,-1 0 0,-20 5-1,26-9-299,0 0 0,-1-1-1,1 0 1,0 0-1,-1-1 1,1 0 0,-1 0-1,-13-3 1,0-5-1646,5-3-91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17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60 8849,'-1'-2'181,"1"1"1,0-1-1,1 0 0,-1 0 1,0 0-1,0 0 1,1 0-1,-1 0 0,1 0 1,0 1-1,0-1 1,-1 0-1,1 0 0,0 1 1,0-1-1,1 1 0,-1-1 1,0 1-1,0-1 1,1 1-1,1-2 0,2 1-193,0-1 0,-1 1 0,1 0 0,0 0 0,0 0 0,1 1 0,4-1 0,-4 1 45,0 0-1,-1 0 1,1 0 0,0 1-1,-1 0 1,1 0-1,0 1 1,-1-1 0,1 1-1,0 1 1,-1-1-1,0 1 1,1 0 0,-1 0-1,0 0 1,0 1-1,0-1 1,0 2 0,0-1-1,-1 0 1,1 1-1,-1 0 1,0 0 0,0 0-1,0 0 1,-1 1-1,0-1 1,1 1 0,-2 0-1,1 0 1,0 0-1,-1 0 1,0 1 0,-1-1-1,1 1 1,-1-1-1,1 10 1,3 14-27,-1 0 1,-1 34-1,-3-50 81,-1-1-1,0 1 1,0 0 0,-2-1-1,1 1 1,-2-1-1,-6 18 1,-11 14 466,-2-1 0,-1 0 0,-3-2 0,-1-1 0,-2-2 0,-1-1 0,-70 63 0,101-100-550,1 0 0,-1 0 0,0 0 0,0 0 0,0 0 1,0 0-1,0 1 0,0-1 0,0 0 0,1 0 0,-1 0 0,0 0 1,0 0-1,0 0 0,0 0 0,0 0 0,0 0 0,0 0 0,0 0 0,0 1 1,0-1-1,1 0 0,-1 0 0,0 0 0,0 0 0,0 0 0,0 0 1,0 1-1,0-1 0,0 0 0,0 0 0,0 0 0,0 0 0,0 0 1,0 0-1,0 1 0,0-1 0,0 0 0,0 0 0,0 0 0,0 0 0,0 0 1,0 0-1,-1 0 0,1 1 0,0-1 0,0 0 0,0 0 0,0 0 1,0 0-1,0 0 0,0 0 0,0 0 0,0 0 0,0 0 0,-1 1 1,1-1-1,0 0 0,21-4 67,40-14-79,-45 14 18,123-32-1527,177-23 0,-231 52-1412,-29 6-2522,-42 1 2741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17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46 6461,'-19'-14'2721,"17"14"-2353,1-1 0,-1 1 0,1-1 0,-1 0 0,1 0 0,0 0 0,-1 0 0,1 0 0,0 0 0,0 0 0,0 0 0,0 0 0,0 0 0,0-1 0,0 1 0,0 0 0,1-1 0,-1 1 0,0-1 0,1 1 0,-1-1 0,1 1 0,-1-1 0,1-2 0,0 4-293,0 21 87,3 44 9,18 96 1,-3-27-356,-8-19-398,8 72-4401,-17-129-962,-1-48 3377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18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23 138 10921,'-5'-10'335,"5"9"-289,-1 1 1,1-1-1,0 1 1,0-1-1,-1 0 0,1 1 1,0-1-1,-1 1 1,1-1-1,0 0 0,-1 1 1,1-1-1,-1 1 1,1 0-1,-1-1 0,1 1 1,-1-1-1,1 1 0,-1 0 1,0-1-1,1 1 1,-1 0-1,1 0 0,-1-1 1,0 1-1,1 0 1,-1 0-1,0 0 0,-2 0 684,3-2-720,1 1-1,-1-1 0,1 1 1,-1-1-1,1 1 0,0-1 1,0 1-1,0 0 0,0-1 1,0 1-1,0 0 0,0 0 1,0-1-1,0 1 0,0 0 1,1 0-1,-1 0 0,0 1 1,1-1-1,1-1 0,39-17 287,-28 14-153,19-10-587,2 2-1,45-10 1,-61 18-339,0 2 0,0 0 0,0 1 0,1 1-1,-1 1 1,22 3 0,-37-3 563,-1 0-1,0 0 0,1 1 1,-1 0-1,0-1 1,0 1-1,1 0 0,-1 1 1,0-1-1,0 1 0,0-1 1,-1 1-1,1 0 1,0 0-1,-1 0 0,1 0 1,-1 1-1,1-1 1,-1 1-1,0-1 0,0 1 1,2 4-1,-1 1 97,-1 1 0,0-1-1,0 0 1,-1 1 0,0 0 0,-1-1 0,0 14-1,-1-15 243,0 0 0,0 0-1,-1 0 1,0 0-1,0 0 1,0-1-1,-1 1 1,0-1-1,0 1 1,-6 6 0,-47 63 2351,41-57-1653,-94 107 4216,-19 27-1219,127-153-3766,0 0-1,1 1 0,-1-1 0,1 1 1,-1 0-1,1-1 0,0 1 0,-1-1 1,1 1-1,0 0 0,-1-1 0,1 1 1,0 0-1,-1-1 0,1 1 0,0 0 1,0-1-1,0 1 0,0 0 0,0 0 1,0-1-1,0 1 0,0 0 0,0-1 1,0 1-1,0 0 0,0-1 0,1 1 1,-1 0-1,0 0 0,1 0 0,0 0-15,1 0-1,-1-1 1,0 1-1,1-1 1,-1 1-1,0-1 0,1 1 1,-1-1-1,1 0 1,-1 0-1,1 0 1,-1 0-1,1 0 1,1 0-1,64-12-89,-59 10 195,312-71-2258,-168 38-3952,-110 26 3558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18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33 103 3176,'0'-102'12526,"0"135"-12033,-11 30 38,3 81-497,-6 10 360,14-27-263,0-126-140,0 0 1,0 1-1,0-1 0,1 1 1,-1-1-1,0 0 0,1 1 1,-1-1-1,1 0 0,-1 1 1,1-1-1,-1 0 0,1 0 1,0 1-1,0-1 0,0 0 1,-1 0-1,1 0 0,0 0 1,0 0-1,1 0 0,-1 0 1,0-1-1,0 1 0,0 0 1,1-1-1,-1 1 0,0 0 1,0-1-1,1 0 0,-1 1 1,1-1-1,-1 0 0,0 0 1,1 1-1,-1-1 1,1 0-1,-1 0 0,0-1 1,1 1-1,1 0 0,3-1-92,-1 0-1,1 0 1,0-1 0,-1 1-1,1-1 1,-1 0 0,1-1-1,8-5 1,12-10 64,-1-2 0,-1 0 0,-1-2 0,-1 0 0,-1-2 0,-1 0 0,-1-1 1,-2-2-1,0 1 0,19-43 0,-19 1 1636,-10 40 1483,-6 34-778,11 482-1527,-7-369-2620,1 26-4218,0-105 3022,-5-3-550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06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 5485,'0'1'42,"0"0"1,0 1 0,-1-1 0,1 0-1,-1 1 1,1-1 0,-1 0 0,1 0-1,-1 1 1,0-1 0,0 0 0,1 0 0,-1 0-1,0 0 1,0 0 0,0 0 0,0 0-1,0-1 1,0 1 0,-1 0 0,0 0 0,1 0 14,-1 0 0,1-1 0,0 1 0,0 0 0,0 0 0,0 0 1,0 0-1,0 0 0,0 0 0,0 0 0,0 0 0,0 1 0,1-1 1,-1 0-1,0 0 0,1 1 0,-1-1 0,1 0 0,-1 1 0,1-1 1,0 3 292,4-4-143,0 0 0,0 0 0,0 0 0,0 0 0,0-1 1,0 0-1,-1 1 0,1-2 0,0 1 0,0 0 0,-1-1 0,1 1 0,0-1 0,-1 0 0,0 0 0,9-11 3650,-23 10-1548,-12 5-1954,19-1-907,-31 8-659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19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2720,'0'0'9058,"-2"27"-7169,-10-16-1577,-1 1 0,2 1 0,0 0 0,0 0 0,-11 21 0,12-16-150,0 1 1,2 0 0,0 0-1,1 0 1,1 1 0,1 0 0,1 1-1,0-1 1,0 35 0,-7 113 641,11-153-758,1-1-1,0 1 1,1-1-1,0 0 0,2 0 1,0 0-1,8 21 0,-8-27-8,-1-1-1,2 1 0,-1-1 0,1 0 0,0-1 0,0 1 0,0-1 0,1 0 0,0 0 0,1-1 0,-1 0 0,1 0 0,0 0 0,14 6 0,-13-8-41,0-1-1,-1 0 1,1 0-1,0 0 0,0-1 1,0 0-1,0-1 0,0 0 1,0 0-1,0-1 1,0 0-1,0 0 0,0-1 1,0 0-1,0-1 0,-1 1 1,1-1-1,-1-1 0,0 1 1,0-1-1,8-6 1,0 0-9,-1-1 0,-1 0 0,0-1 0,0 0 0,-1-1 0,-1-1 0,0 1 0,16-28 0,-22 30 6,0 0 1,-1 0-1,-1 0 0,0 0 1,0 0-1,-1-1 0,0 0 1,-1-13-1,0 16 4,-1 0 1,0 0-1,-1 0 0,0 0 1,0 0-1,-1 0 0,0 0 0,-1 0 1,0 1-1,0-1 0,-5-8 1,-15-16-57,-1 0 0,-2 2 0,-1 1 1,-53-45-1,48 49-1603,-1 1 0,-48-27 1,43 34-2674,26 12 1656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20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34 3176,'-9'-33'18939,"9"57"-17520,3 25-1159,2-1 0,13 62 0,-7-55-533,4 75-1,-2 20-1626,2 41-6889,-15-146 4744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21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13 5753,'-42'-13'4760,"42"53"-3105,5 53 145,26 146 0,-9-89-1405,79 794 72,-50-425-549,-39-364 140,3 20-1466,4-60-3399,-13-80 1777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23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149 342 3260,'-10'6'1361,"9"-6"-1245,1 1-1,-1-1 1,1 1-1,-1-1 0,1 1 1,-1-1-1,1 1 0,-1-1 1,0 0-1,1 1 0,-12 1 4915,-19-2-5091,19-2 41,0-1 1,0 0-1,1 0 1,-1-1-1,-18-9 1,29 9 1321,13 1-1103,8 2-226,179 0 143,-1-8 0,379-68-1,-447 54 93,1 6 0,262 0 0,379 17-370,-429-27 578,-42 1 240,-120 18-832,79-1 56,145 9 283,-268 7-195,78 6 537,67-7-869,-178-7 331,144-14-15,-76 3 309,1206-20-445,-1073 15 506,-76 2 122,7 2-262,128-2-96,201 4 265,99 20-194,-549-9-221,-66 0-4460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24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5400,'-9'28'6299,"8"-27"-6034,0-1 0,1 1 1,-1-1-1,0 1 0,1 0 0,-1-1 0,1 1 1,-1 0-1,1 0 0,0-1 0,-1 1 0,1 0 0,0 0 1,-1-1-1,1 1 0,0 0 0,0 0 0,0 0 1,0 0-1,0 0 0,0-1 0,0 1 0,0 1 1,0 31-488,1-21 784,2 41 69,2-1-1,24 95 1,-3-15-144,109 1136-520,-121-1092-574,-7-8-732,-5-85-1294,15 98 1,-5-102-478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26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14 390 1900,'-13'20'5520,"25"-18"-3104,57 19-1544,26-11-839,-1-3-1,2-5 1,-1-4-1,110-16 0,221-22-178,-199 22-95,186-4 388,65-6 197,62-21-821,-261 26 766,-62 14 307,40-5-846,501-24-80,-726 37 329,463-30 493,-290 15-409,407-46 553,97-7 99,-15 61-1000,-171 7 678,282-2-600,-410 6-115,-394-3 381,52 0 144,-45 6-264,-7-5 44,0 0 0,-1-1 0,1 1 0,0 0 0,0 0 0,0-1 0,-1 1 0,1 0 0,0-1 0,0 1 0,0-1 0,0 1 0,0-1 0,0 1 0,0-1 0,0 0 0,0 1 0,3-1 0,-3 0-5,1 0 0,0 0 0,-1 1-1,1-1 1,-1 1 0,1-1-1,0 1 1,-1 0 0,1-1 0,-1 1-1,0 0 1,1 0 0,-1 0-1,3 2 1,-3-2-15,1 1 0,0-1 0,-1 0 0,1 1 0,0-1 0,0 0 0,0 0 0,0-1 0,0 1 0,0 0-1,0-1 1,0 1 0,0-1 0,0 0 0,3 1 0,-4-1 258,2 0-245,-1 0-1,0 0 0,1 0 0,-1 0 0,0 1 0,1-1 0,-1 1 0,0 0 0,0 0 0,1-1 0,-1 1 0,2 2 0,3-2-23,-1 0 0,1 0-1,-1-1 1,1 0 0,9-1 0,4 0 52,-19 1 9,53 0 301,-43-1-365,-9 0 24,1 1 1,-1 0-1,0-1 1,0 1-1,1 0 1,-1 0-1,0 0 1,0 0 0,1 1-1,-1-1 1,0 1-1,0-1 1,0 1-1,1 0 1,-1-1-1,0 1 1,0 0-1,0 1 1,0-1-1,-1 0 1,1 1-1,3 2 1,27 6-4233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49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28 329 3176,'0'0'1748,"0"-52"9477,0-117-10113,-8 87-840,8 81-231,0-1 1,0 1-1,0-1 0,0 1 1,-1 0-1,1-1 0,0 1 1,-1-1-1,1 1 0,-1 0 0,0-1 1,1 1-1,-1 0 0,0-1 1,0 1-1,0 0 0,-1-1 1,-4 4 250,3 17-138,3 26-32,3-1 1,13 74-1,65 464 1751,-29-167-957,-47-369-726,-4-31-113,1 1-1,0-1 1,2 0-1,-1 0 1,9 21-1,-6-10 302,-3-12-272,-3-14-154,0 0 0,0 0 0,0 0 0,0 1 0,1-1 1,-1 0-1,0 0 0,0 0 0,0 0 0,0 0 1,0 0-1,0 1 0,0-1 0,0 0 0,0 0 0,1 0 1,-1 0-1,0 0 0,0 0 0,0 0 0,0 0 0,0 0 1,1 1-1,-1-1 0,0 0 0,0 0 0,0 0 1,0 0-1,0 0 0,1 0 0,-1 0 0,0 0 0,0 0 1,0 0-1,0 0 0,1 0 0,-1 0 0,0 0 0,0 0 1,0 0-1,0-1 0,0 1 0,1 0 0,-1 0 0,0 0 1,0 0-1,0 0 0,0 0 0,0 0 0,1-1 1,1 0-742,2-1-245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50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7 5797,'-19'-5'7384,"19"4"-7054,15 9 2554,41 35-1824,-22-16-495,2 0 1,1-3-1,0-1 1,2-2-1,72 29 1,-106-49-394,12 4-2420,-16-5 1918,0 1-1,0-1 1,0 0-1,0 0 1,0 0 0,0 0-1,0 0 1,0-1-1,0 1 1,0 0-1,0 0 1,0-1-1,0 1 1,0-1-1,0 1 1,0-1-1,0 1 1,0-1 0,0 1-1,-1-1 1,1 0-1,3-3-991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51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 8 7825,'8'-7'6489,"-11"30"-4740,1-8-1453,0 1-1,-2-1 1,0 0 0,-1 0-1,0-1 1,-9 17 0,1 1-61,-32 69 244,-102 171 0,146-269-526,-1-1-1,1 0 1,0 1-1,0-1 1,1 1 0,-1-1-1,0 1 1,1 0-1,-1 4 1,1 6-2677,0-9 1307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51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19 7505,'-1'-1'106,"1"0"0,-1 0 0,0 0 1,0 0-1,0 0 0,0 0 0,0 0 1,0 0-1,0 0 0,-1 1 0,1-1 1,0 1-1,0-1 0,0 1 0,-1-1 1,1 1-1,0-1 0,-1 1 0,1 0 1,0 0-1,-3 0 0,-32-5 6277,36 47-5529,-1-25-664,2 1 0,0-1 1,1 1-1,8 29 0,29 124 207,-9-32-523,-18-70 139,-11-54-185,1 0 0,1 0-1,1 0 1,0-1 0,6 16-1,8 25-4821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06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61 2512,'13'-9'684,"-10"8"-190,0-1 1,0 0-1,0 0 0,0 0 0,0 0 0,0 0 1,0-1-1,-1 1 0,1-1 0,-1 0 0,0 0 1,0 1-1,0-2 0,0 1 0,-1 0 0,1 0 1,1-6 2884,-6 17-2045,-5 3-1114,-9-2-156,2 1 1,-1 1-1,2 0 1,-1 1 0,2 1-1,-1 0 1,2 1-1,0 0 1,-16 26-1,10-11-83,1 0 0,1 1-1,2 1 1,-15 47 0,24-52 14,0 1 1,2 0-1,1 0 1,1 0-1,3 44 1,0-2-179,-1-63 164,0-1 0,0 1 0,0-1 0,0 1 1,1-1-1,0 0 0,0 1 0,1-1 0,-1 0 0,1-1 1,0 1-1,1 0 0,-1-1 0,1 0 0,-1 0 1,1 0-1,1 0 0,-1 0 0,0-1 0,1 0 1,0 0-1,0 0 0,0-1 0,9 4 0,-7-3-69,0 1 0,1-2 0,0 1-1,0-1 1,0-1 0,0 1-1,0-1 1,0-1 0,0 0 0,0 0-1,0 0 1,1-1 0,-1 0 0,0-1-1,0 1 1,12-6 0,-9 2 39,0-1 0,0-1 1,0 0-1,16-14 0,-24 18 63,0 0 0,0 0 0,0 0 0,0 0 0,0-1 0,-1 0 0,1 1 0,-1-1 0,0 0 0,0 0 0,-1 0 0,1 0 0,-1 0 0,0 0 0,0 0 0,1-9 0,-2 1 44,1 7 6,-1 0 0,1-1 0,-1 1 0,0 0 0,-1 0 0,1-1 0,-1 1-1,0 0 1,0 0 0,-1 0 0,0 0 0,1 0 0,-2 0 0,1 0 0,0 0 0,-1 1 0,0 0 0,0-1 0,-1 1 0,1 0 0,-6-5-1,-2-1 31,-1 1-1,0 0 0,0 1 0,-1 0 0,0 1 0,-1 0 0,1 1 1,-1 1-1,0 0 0,-1 1 0,-25-4 0,24 5-417,0 2 1,-1 0-1,1 1 0,0 1 1,-1 1-1,-21 4 0,37-6 177,-1 0 0,0 1 0,1-1 1,-1 1-1,1-1 0,-1 1 0,1 0 0,-1-1 0,1 1 0,-1 0 0,1 0 0,0 0 0,-3 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52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31 185 6285,'0'-1'65,"-1"0"1,1 0 0,0 0 0,0-1 0,-1 1 0,1 0-1,-1 0 1,1 0 0,-1 0 0,0 0 0,1 0 0,-1 0-1,0 0 1,0 0 0,0 0 0,0 1 0,1-1 0,-1 0-1,-2 0 1,2 0 94,0 0 0,0 0 0,-1 0 0,1 0 0,0 0 0,0-1 0,0 1 0,0 0 0,0 0 0,0-1 0,1 1 0,-1-1 0,0 1 1,1-1-1,-1 1 0,1-1 0,-1 1 0,1-1 0,0 1 0,0-2 0,-1-1 32,1 0 1,0 0 0,1 1-1,-1-1 1,1 0-1,-1 0 1,1 1 0,0-1-1,1 1 1,-1-1 0,1 1-1,-1-1 1,1 1-1,0 0 1,3-3 0,0 1-46,0 0 1,0 1 0,0 0 0,1 1-1,0-1 1,0 1 0,12-5-1,-1 1-23,0 0 0,1 1 0,0 1 0,0 1 0,0 0 0,1 1 0,-1 1-1,20 1 1,-30 1-119,0 0 0,1 1-1,-1 0 1,0 1-1,0 0 1,0 0 0,0 0-1,-1 1 1,1 0-1,-1 1 1,1 0-1,-1 0 1,0 0 0,-1 1-1,1 0 1,-1 0-1,0 1 1,0 0 0,-1 0-1,7 9 1,-9-6-5,0 0 0,0 0 0,0 0 0,-1 1 0,-1-1-1,0 1 1,0 0 0,-1-1 0,0 1 0,-1 0 0,-1 12 0,0 17 179,1-28-102,0 1 1,-1-1-1,0 0 0,-1 0 1,0 0-1,-1 0 0,-8 17 1,-44 73 867,48-89-796,-6 8-79,0-1 1,-1-1 0,-1 0 0,-19 16-1,5-5-51,28-21 31,2-11-252,3 1 164,0 0-1,-1 0 0,1 0 1,0 0-1,0 1 0,1-1 0,-1 1 1,0 0-1,0 0 0,1 0 1,-1 0-1,6 0 0,2-2 3,14-4 24,0 0 1,-1 2-1,36-4 1,-47 8-29,0 0 1,1 1 0,-1 1 0,0 0-1,0 0 1,0 1 0,0 1 0,15 5 0,-25-7 55,-1 0-1,0 0 1,0 1 0,1-1 0,-1 0 0,0 1 0,0 0 0,0-1 0,0 1 0,-1 0 0,1 0 0,0 0 0,-1 0-1,1 0 1,-1 0 0,0 0 0,0 1 0,0-1 0,0 0 0,2 5 0,-2 2 177,0 0 0,0 0 0,-1 0 1,-1 15-1,1 0 317,-1-19-452,0-1 1,-1 1-1,1 0 1,-1-1 0,0 1-1,0-1 1,0 0-1,-1 1 1,1-1-1,-1 0 1,0-1 0,-1 1-1,1 0 1,-6 4-1,-58 48 136,63-54-186,-9 8-90,-2-1 1,1-1-1,-1 0 0,-1-1 1,1-1-1,-1 0 0,-1-2 1,1 1-1,0-2 1,-20 2-1,28-4-229,0-1-1,1 0 1,-1 0 0,1-1-1,-1 0 1,1-1 0,0 1-1,-1-1 1,1-1 0,-14-5-1,17 5-105,-1 0 0,1 0 0,-1-1-1,1 1 1,0-1 0,1 0 0,-1 0-1,1 0 1,-1-1 0,1 1 0,1-1-1,-1 1 1,0-1 0,1 0 0,0 0-1,-2-10 1,1-11-2434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52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41 5180,'-1'-1'135,"1"0"0,-1-1 0,0 1 0,1-1 0,-1 1-1,0 0 1,0-1 0,0 1 0,0 0 0,0 0 0,0 0-1,0 0 1,-1 0 0,1 0 0,0 0 0,-15-11 5930,15 11-5526,0-1 0,1 1 0,-1 0 0,-1-3 0,3 17-303,1 0-1,0 1 0,1-1 1,0 0-1,1 0 0,1-1 1,9 21-1,10 28 146,-14-32-140,-2-1 0,0 2 1,-3-1-1,0 1 0,0 36 1,6 129 1205,-11-187-1433,0 0 1,0 1-1,-1-1 0,-1 0 0,1 1 0,-1-1 0,-1 0 1,1 0-1,-1 0 0,-1-1 0,0 1 0,0-1 0,0 0 1,-1 0-1,0 0 0,0 0 0,0-1 0,-1 0 0,-10 8 1,14-13-99,0 1 1,0-1-1,0 0 1,0 0 0,-1 0-1,1 0 1,0-1 0,-1 1-1,1 0 1,0-1-1,-1 0 1,1 0 0,-1 1-1,1-1 1,-1-1-1,1 1 1,0 0 0,-1 0-1,1-1 1,-1 0-1,1 1 1,0-1 0,0 0-1,-1 0 1,1 0-1,0-1 1,0 1 0,0 0-1,0-1 1,-3-2-1,-4-5-711,0-1 0,0 0 0,1 0 0,-11-18-1,7 10-256,-30-48-3250,23 29 1646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52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53 104 9181,'-53'33'6715,"54"-34"-6666,-1 0 0,1 0-1,-1 0 1,1-1 0,0 1 0,-1 0-1,1 0 1,0 0 0,0 0 0,0 0-1,0 0 1,0 1 0,0-1 0,0 0-1,2-1 1,55-21-20,0 1 0,1 4 0,1 2 1,1 2-1,0 3 0,0 3 0,98 0 0,-156 8-131,0 0-1,-1 0 1,1 1 0,-1-1 0,1 1 0,0-1 0,-1 1-1,1 0 1,-1 0 0,0 0 0,1 0 0,2 2-1,-3-1-306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53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67 4532,'-1'-15'1005,"-1"-20"7072,0 18-1359,1 39-5864,2 22-695,1-1-1,17 86 1,34 176-168,-27-146-882,-16-127 10,-8-28 609,0 1 0,0-1 0,-1 1 1,0-1-1,0 1 0,1 9 0,2 8-1635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5:53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100 262 5925,'-15'-2'1616,"0"0"1,-1 1 0,-18 1-1,15 0 2478,22-11-3170,55-22-520,2 4 0,81-30 0,-122 52-366,225-76-1492,-196 70-724,72-7 0,-63 18-1826,-42 2 1400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52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345 110 3176,'6'-42'9667,"-56"27"-7667,39 15-2001,-1 0-1,1 1 1,0 0-1,0 1 1,0 1-1,1-1 1,-1 2 0,0-1-1,1 2 1,0-1-1,0 1 1,0 1-1,1 0 1,0 0-1,0 1 1,0 0-1,1 0 1,-12 14-1,11-11 0,0 1-1,0 0 1,1 0 0,1 1-1,0 0 1,0 1 0,1-1-1,1 1 1,0 0 0,1 1-1,0-1 1,1 1 0,1 0-1,-2 23 1,0 40 11,2-59 2,0-1 0,1 1 0,1 0 0,1 0-1,0-1 1,1 1 0,1-1 0,8 25 0,0-15 4,0 0-1,2-2 0,1 1 0,2-2 1,0 0-1,1-1 0,1 0 0,1-2 1,1 0-1,30 23 0,-38-34-50,1-1 1,1 0-1,-1-1 0,1-1 0,0 0 1,1-1-1,0 0 0,0-1 0,0-1 1,1-1-1,-1 0 0,1 0 0,0-2 1,0 0-1,-1-1 0,1 0 0,0-2 1,0 1-1,-1-2 0,19-5 0,-7-1 1,-1-1 1,-1-2-1,0 0 0,0-2 0,-1-1 0,-1 0 0,-1-2 0,0-1 0,-1 0 1,-1-2-1,0 0 0,-2-1 0,-1-1 0,0-1 0,-2 0 0,0-1 0,-2-1 0,18-45 1,-26 55 116,-2 0 1,1 0-1,-2 0 1,0 0-1,-1-1 1,-1 1-1,0 0 1,-1-1-1,0 1 1,-2 0-1,1 0 1,-2 0-1,0 0 1,-1 0-1,0 1 1,-1 0-1,-1 0 1,0 1-1,-1-1 1,-15-18-1,3 9-74,-1 1 0,0 1-1,-2 1 1,-1 1 0,0 1-1,-1 1 1,-1 2 0,0 0-1,-1 2 1,-1 0-1,0 2 1,-1 1 0,0 2-1,0 0 1,-1 2 0,1 2-1,-1 0 1,-1 2 0,1 1-1,0 2 1,-51 7-1,59-3-590,0 0 0,0 2 0,-29 12 0,37-12-496,0 1 1,0 0 0,-14 10-1,3 5-1637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57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447 702 1820,'10'0'10918,"-14"-9"-11710,-47-63 3429,-100-153-2240,33 52-2748,9-5-3671,85 134 3715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58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169 716 2640,'0'10'10247,"0"-35"-7347,-3 5-4052,-91-345-408,50 178-2299,28 121 2088,5 3-197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58.4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1 644 6193,'0'6'-712,"0"10"4303,0-16-3544,0 0-1,0 0 0,0 1 1,1-1-1,-1 0 0,0 0 1,0 0-1,0 0 0,0 1 1,0-1-1,0 0 0,0 0 1,0 0-1,1 0 0,-1 0 1,0 1-1,0-1 0,0 0 1,0 0-1,1 0 0,-1 0 0,0 0 1,0 0-1,0 0 0,0 0 1,1 0-1,-1 0 0,0 0 1,0 0-1,0 0 0,1 0 1,-1 0-1,0 0 0,0 0 1,0 0-1,0 0 0,1 0 1,-1 0-1,0 0 0,0 0 1,0 0-1,1 0 0,-1 0 1,0 0-1,0 0 0,0 0 1,0-1-1,0 1 0,1 0 1,-1 0-1,0 0 0,0 0 1,0 0-1,0-1 0,0 1 1,0 0-1,0 0 0,1 0 0,-1 0 1,0-1-1,0 1 0,12-29 393,-8 21-378,-1 0-1,0-1 0,0 1 1,-1-1-1,0 0 1,0 0-1,0-16 1,7-34-17,5-1-730,-3 0 1,-2 0-1,-4-1 0,-2-100 0,-3 70-1587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52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422 10 3384,'-3'-5'9408,"-3"1"-8371,-4 4-1021,0 0 1,1 1 0,-1 0 0,1 1-1,-1 0 1,1 0 0,0 1 0,-1 0-1,2 1 1,-1 0 0,0 0 0,1 1-1,-1 0 1,2 1 0,-1 0-1,0 0 1,-10 12 0,-8 7 99,0 3 0,2 0 1,1 1-1,2 1 0,-29 53 0,38-60-5,1 1-1,1 0 0,1 0 0,2 1 1,0 0-1,2 0 0,0 1 1,-1 48-1,6-54-81,-1 30-33,8 53 1,-5-86 24,2 0 1,-1 0 0,2 0 0,1 0 0,0-1 0,14 28 0,-14-32-9,1 1 0,1-1 1,0 0-1,0-1 0,1 0 1,0 0-1,1-1 0,1-1 1,-1 1-1,1-2 0,1 1 1,0-1-1,0-1 0,0 0 1,1-1-1,0-1 0,0 0 1,1 0-1,-1-1 0,1-1 1,0 0-1,0-1 1,0-1-1,17 0 0,-3-2-67,-1-2 0,1-1 0,-1-1 0,0-1 0,-1-2 0,0 0 0,0-2 0,0-1-1,-2-1 1,1-1 0,-1-1 0,-1-1 0,22-19 0,-20 14 62,-1-2 0,0 0 0,-2-2 0,-1 0 0,0-1 0,-2-1 0,-1-1 0,-1-1 0,-2 0 0,23-57 0,-33 69-16,-1 0 0,-1 0 0,0-1 0,-1 1 0,0-31 0,-2 37 10,-1 0-1,0 0 1,0 0 0,-1 0-1,0 1 1,-1-1-1,0 0 1,0 1 0,-1 0-1,-8-15 1,-6 0 65,-1 1 1,0 1-1,-2 1 1,0 1-1,-1 1 1,-2 0-1,1 2 0,-2 1 1,0 0-1,-1 2 1,-1 1-1,-35-11 1,24 11-215,-1 1 0,0 3 0,0 1 0,-1 2 0,0 1 0,0 3 0,0 1 0,-61 6 0,81-2-788,0 1 0,0 1 0,0 1 0,1 1 1,-36 17-1,27-8-1738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07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22 1700,'2'-1'332,"-1"-1"-1,0 0 1,1 1 0,-1-1-1,1 1 1,0-1 0,-1 1-1,1 0 1,0 0 0,0 0-1,0 0 1,-1 0 0,17-3 6976,-19 7-7226,0 1 1,0-1 0,-1 1-1,1-1 1,-1 0-1,0 0 1,0 0-1,0 0 1,0 0 0,0 0-1,-1 0 1,1 0-1,-1-1 1,-3 3-1,-22 27 39,9 0-97,1 1 0,2 1-1,2 1 1,1 0 0,-15 63-1,18-42 56,2 1-1,2 0 0,3 60 1,2-109-67,1 0 0,1 1 0,0-1 1,0 0-1,0 0 0,1 1 0,1-1 1,-1-1-1,7 14 0,-7-18-37,0 0 0,0 1 0,1-2 1,-1 1-1,1 0 0,0 0 0,0-1 0,0 1 0,0-1 0,0 0 0,0 0 1,1 0-1,-1-1 0,1 1 0,-1-1 0,1 0 0,0 0 0,-1 0 0,1 0 1,0 0-1,0-1 0,0 0 0,6 0 0,-3-1 28,1 0 0,-1-1 0,1 0 1,-1 0-1,0-1 0,0 1 0,0-2 0,0 1 0,0-1 0,-1 0 1,1 0-1,-1-1 0,8-8 0,-1 2 57,-1-1 1,0-1-1,-1 0 1,-1 0-1,10-16 1,-18 24-16,0 0 1,0 0 0,0 0 0,-1-1-1,0 1 1,0 0 0,0-1 0,-1 1-1,0-7 1,0 9 24,0-1 0,0 1-1,0 0 1,0 0 0,-1-1 0,0 1-1,1 0 1,-1 0 0,0 0 0,0 0-1,-1 0 1,1 0 0,-1 0 0,0 0-1,-3-4 1,-14-6-63,-1 0 0,0 2 0,-1 0 0,0 1 0,-1 1 0,-37-10 0,-15-7-2060,47 12-244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53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390 112 3512,'8'-4'6269,"-25"3"-6134,0 1 0,0 1 1,1 1-1,-1 0 0,0 1 0,1 1 1,0 0-1,0 1 0,0 1 0,1 1 1,0 0-1,0 1 0,0 0 0,-20 17 1,23-15-29,0 0 1,1 1 0,1 1-1,-1 0 1,2 1 0,0 0-1,0 0 1,1 0 0,1 1-1,0 1 1,1-1 0,0 1-1,1 0 1,1 0 0,1 1-1,0-1 1,1 1 0,0 19-1,1-7 114,0-6-143,1 0 0,1 0 1,1 0-1,0-1 0,2 1 1,11 36-1,-3-28-47,1 0 0,1-1 0,2 0 0,1-1 1,1-1-1,2-1 0,31 34 0,-38-47-35,0-1 0,1 0 0,0-2 0,1 1 0,0-2 0,1 0 0,0 0 0,0-2 0,1 0 0,0-1 0,0 0 0,0-2 0,1 0 0,34 3 0,-29-7-105,-1 0-1,1-2 0,-1-1 1,0 0-1,0-2 0,0-1 1,-1 0-1,0-2 1,0 0-1,0-1 0,-1-1 1,-1-1-1,0-1 0,23-19 1,-25 18 85,-1 0 1,-1-2-1,0 0 0,-1 0 1,-1-1-1,0-1 1,-1 0-1,-1-1 0,-1 0 1,0-1-1,-2 0 1,0 0-1,-1-1 0,-1 0 1,6-32-1,-6 9 35,-2 0 0,-2 0 0,-5-53 0,1 75 115,-1 0 1,-1 0 0,-1 1-1,-1-1 1,0 1 0,-2 0-1,0 1 1,-18-30 0,16 34-41,0 0 1,-1 0-1,-1 1 1,-1 0-1,0 1 1,0 0-1,-1 1 1,-1 1-1,0 0 1,-1 1 0,0 1-1,0 0 1,-1 1-1,0 1 1,-20-5-1,12 5-126,0 2 0,0 1 0,-1 1 0,0 1 1,1 1-1,-1 1 0,0 2 0,0 0 0,1 2 0,-33 8 0,27-4-889,0 2 0,1 0 0,1 2 0,-1 1 0,2 2 0,-32 21 0,21-8-1547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59.1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356 977 3008,'-1'1'13900,"0"-13"-11080,1 8-2859,-1 0 0,0 0 0,0 0 0,0 0 0,0 0 0,0 1 0,-1-1 0,-2-4 0,-10-14-83,1 0 1,2-1-1,0-1 0,1 1 1,-10-39-1,5 16-305,-205-588-10095,192 563 8421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59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0 854 6285,'12'25'7763,"-12"-37"-6659,1-8-950,1 0 0,2 0 0,0 0 0,13-35 0,5-25-202,2-122-1282,-3 16-1646,7 8-1245,-14 93 1642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6:59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25 629 11313,'0'4'154,"0"0"1,0 0-1,0 0 1,-1 0-1,0 0 0,0 0 1,0 0-1,0 0 0,-1 0 1,0-1-1,1 1 0,-1-1 1,-1 1-1,1-1 1,-5 3 2784,18-29-2355,48-48-662,87-136 1,29-93-5462,-126 210 2414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7:00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1005 4748,'0'4'8989,"-2"-53"-4800,-12-18-3817,-69-302-2070,67 285 641,-16-153-2559,23 196 1882,-4-59 0,12 39-508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7:00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1 768 10381,'1'19'2124,"2"-40"225,2-7-2070,3 4-174,1 0-1,19-35 0,0 1-129,20-52 82,35-84-1805,-4-2-3379,-52 123 2445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7:01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15 740 11413,'-4'11'221,"-3"8"757,5-19-408,1-10-74,3-5-498,1 1 1,0 1 0,1-1-1,1 0 1,0 1-1,1 0 1,14-24-1,-6 10 6,32-60-896,65-91 0,72-70-4611,-114 161 3136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7:03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 1291 1460,'-36'-17'-17,"31"15"322,-1 0 0,1-1 0,0 0 0,-1 0 0,1 0 0,-8-6 0,11 6-153,0 1 0,1-1 0,-1 1 0,0-1 0,1 0-1,0 1 1,-1-1 0,1 0 0,0 0 0,0 0 0,1 0 0,-1 0-1,1 0 1,-1 0 0,1 0 0,0-6 0,0-121 761,1 126-909,0 0 0,0 0 0,0 1 0,1-1 0,-1 0 0,1 1 0,0 0 0,0-1 0,0 1 0,0 0 0,1 0 0,4-5 0,39-36 88,-42 40-82,136-110-60,4 6 0,187-105 0,-219 149 98,2 5 1,3 6-1,149-48 0,-92 50-76,304-51 1,-106 53 101,594-3 1,-822 56 248,-1 7 1,-1 6-1,142 35 1,-64 4-5,248 97 1,-322-96-168,258 143 0,-309-142-610,-3 3 0,-2 5 0,119 112 0,-182-150-968,-4-3-273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7:03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182 842 1496,'-1'1'25,"0"1"0,0-1 0,-1 1 0,1-1 0,0 0 0,-1 1 0,1-1 0,-1 0 0,1 0 0,-1 0 0,0 0 0,1 0 0,-1-1 0,0 1 0,0-1 0,0 1 0,0-1 0,1 1 0,-5-1 0,-42 7 2272,-50-7 865,100-14-3263,13-1 106,0 1 0,2 0 0,0 1 0,0 1 0,21-11 0,100-47-1,-124 64 19,764-334-317,29 76 672,-704 236-439,100-23 258,-196 48 31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7:04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749 169 1580,'0'0'2912,"-2"-25"-918,-7 21-1915,0 0 1,0 1-1,0 0 1,0 0-1,0 1 1,-1 0-1,1 1 0,-1 0 1,-16 0-1,-3-1 88,-34-5 115,0 4 0,-1 2 0,-107 12 0,1 11 639,93-10-897,76-12 304,20-10-393,27-4 130,83-13 1,-53 12-964,55-14 621,2 6-1,241-10 0,-368 33 244,0 0 0,-1 0-1,1 1 1,0 0-1,-1 0 1,1 0 0,-1 1-1,8 3 1,-11-4 79,0 0 0,0 0 0,-1 0 0,1 0 0,0 1 0,-1-1 0,1 0 0,-1 1 0,1-1 0,-1 1 0,0 0 0,0-1 0,0 1 1,1 0-1,-2 0 0,1 0 0,0 0 0,0 0 0,-1 0 0,1 0 0,-1 0 0,1 0 0,-1 0 0,0 4 0,1 9 322,-1 0-1,-1 1 0,-1-1 1,0 0-1,0 0 0,-2 0 1,-5 16-1,-35 102 1888,36-103-2098,2 0 0,1 0 0,1 0 0,0 40 0,3 14-3618,1-65 1881,0-13-692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08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 6821,'31'-15'373,"23"-7"9088,-53 23-9381,-1 0-1,0 0 1,0 1 0,0-1 0,0 0 0,0 0 0,0 0 0,0 0 0,0 0 0,0 0 0,0 0 0,-1 0-1,1 0 1,0 1 0,-1-1 0,1 0 0,-2 1 0,-5 4-52,0 0 1,0 1-1,0 0 1,-9 13-1,13-16-54,1 0 1,0 1-1,0-1 0,0 1 0,1-1 1,0 1-1,0 0 0,0 0 1,0-1-1,1 1 0,0 9 0,0-9 36,1 0 0,0 0-1,0 0 1,0 1 0,0-1-1,1 0 1,0-1 0,0 1-1,1 0 1,-1 0 0,1-1 0,0 0-1,0 1 1,1-1 0,-1 0-1,1-1 1,0 1 0,0-1-1,8 6 1,-5-2-36,62 49-50,-46-40 109,-2 2 1,-1 0 0,36 40-1,-54-56 6,0 1-1,-1 0 0,1 0 1,-1 0-1,0 0 0,0 0 0,0 0 1,0 0-1,0 0 0,-1 1 1,1-1-1,-1 0 0,0 0 1,0 1-1,0-1 0,0 0 0,-1 0 1,1 0-1,-1 1 0,-1 3 1,-1-1-22,1 0 0,-1 0 1,0 0-1,0 0 1,-1-1-1,1 1 0,-1-1 1,-8 9-1,-7 4-39,0 0 1,-30 20-1,-2-10-1989,44-26 1157,1 0 0,0 0 0,0-1 0,-1 0 0,1 0 1,-10 1-1,15-2 716,0 0-1,0 0 1,1 0 0,-1 0 0,0 0 0,0 0 0,0 0 0,1-1-1,-1 1 1,0 0 0,0 0 0,1 0 0,-1-1 0,0 1 0,1 0 0,-1-1-1,0 1 1,1-1 0,-1 1 0,0-1 0,1 1 0,-1-1 0,1 1-1,-1-1 1,1 0 0,-1 1 0,1-1 0,0 0 0,-1 1 0,1-1 0,0 0-1,-1 0 1,0-14-1975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9:29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1616,'0'68'3231,"0"23"-3506,0-58 3671,0 13 4101,-16 93-7589,7 101 129,9-200 29,0 11 33,0-64-80,0-100 0,0 79 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9:33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 29 1860,'-1'-4'3606,"-3"-21"1940,-17 32-5193,-20 53 201,3 1 0,-43 98-1,38-73 26,42-84-838,-14 30 741,12-22-4727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9:34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63 155 1984,'-42'16'6095,"21"-7"-470,43-22-4140,297-143-1303,-314 154-649,11-6 1176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9:36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0 2968,'-11'1'9428,"22"0"-7374,31 3-3042,-42-4 988,9 4-9,-1 0 0,0 1-1,0 0 1,0 0 0,10 9 0,-16-11 5,0-1 1,1 1 0,-1 0-1,0 1 1,0-1-1,-1 0 1,1 0-1,-1 1 1,1-1 0,-1 1-1,0-1 1,0 1-1,-1 0 1,1-1-1,-1 1 1,0 0 0,0 3-1,0 5 55,-1 0 1,-1 0-1,0 0 0,-1 0 1,0-1-1,0 1 0,-2-1 0,1 0 1,-1 0-1,-1-1 0,-7 11 0,-10 13 338,-54 58-1,59-72-356,45-39 75,0 1 0,43-20-1,12-8-84,-70 39-5,1 0 0,0 0 0,0 1 1,15-4-1,-27 10 12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9:37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66 2680,'-4'-6'10363,"5"2"-11423,7-2 1047,1 1 0,0-1 1,0 1-1,0 1 0,0 0 0,1 0 0,0 1 0,0 0 0,14-2 1,4 1-17,0 0 1,40 2-1,-67 2 29,1 0 0,-1 0-1,0 0 1,1 0 0,-1 0 0,0 1-1,1-1 1,-1 0 0,0 1 0,0-1-1,1 1 1,-1 0 0,0-1 0,0 1-1,0 0 1,0 0 0,0 0 0,0-1-1,0 1 1,0 0 0,0 0 0,0 1-1,0-1 1,-1 0 0,1 0 0,-1 0-1,1 0 1,0 1 0,-1-1 0,0 0-1,1 1 1,-1-1 0,0 0 0,0 1-1,0-1 1,0 0 0,0 1 0,0-1-1,0 0 1,0 1 0,0-1 0,-1 3-1,0 2 5,-1 1 0,1 0-1,-1-1 1,-1 1 0,1-1-1,-1 0 1,-5 8 0,-7 14 104,-13 16-75,27-44-31,-21 25 0,-25 36 1,40-49 279,7-10-295,-1-1 0,1 0 0,-1 0 0,0 0 0,1 0-1,-1 0 1,0 0 0,0 0 0,0 0 0,0 0 0,0 0 0,0-1 0,0 1 0,0 0 0,0 0 0,0-1 0,-2 1-1,26-6 1,0 0-1,0 1 0,0 1 1,0 1-1,27 2 0,-48-1 0,0 1-1,1 1 1,-1-1 0,0 0-1,0 0 1,0 1-1,0 0 1,1-1-1,-1 1 1,0 0-1,0 0 1,0 0-1,0 0 1,0 0-1,-1 0 1,1 1-1,0-1 1,-1 1 0,1-1-1,0 1 1,-1 0-1,0-1 1,1 1-1,-1 0 1,0 0-1,0 0 1,1 4-1,1 1 156,-1 1 0,-1 0-1,1 0 1,-1 0 0,-1 0-1,0 11 1,0-16-81,-1-1 1,0 1 0,0-1-1,0 1 1,0-1 0,0 1-1,0-1 1,-1 0-1,1 0 1,-1 1 0,1-1-1,-1 0 1,0-1-1,0 1 1,-3 2 0,-39 30 895,30-24-485,-3 3-73,0-1 0,-26 13-1,38-22-461,0-1 0,-1 0 1,1 0-1,-1 0 0,0 0 0,1-1 0,-1 0 0,0 0 0,0-1 1,1 0-1,-1 0 0,0 0 0,-9-2 0,-14-11-4194,16 2 1357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9:42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1 308,'0'0'7809,"0"28"-8232,1 21 362,1-31 143,-1-1 1,-1 1 0,-1-1-1,-1 1 1,0-1-1,-8 31 1,-1-17-144,2 0-1,2 1 1,1 0 0,1 0 0,1 0 0,2 38 0,5-69 62,0 0 0,0-1-1,0 1 1,0-1 0,0 1 0,1-1 0,-1 0 0,0 0 0,0 0 0,7-2 0,6-5 24,0-2 1,0 0-1,-1 0 0,0-1 1,0-1-1,-2-1 1,1 0-1,12-15 1,9-6-57,-11 12-277,-6 6 463,-1 0 0,-1-1-1,0-1 1,26-37 0,18-16 5521,-61 71-5677,0-1 1,1 1 0,-1 0 0,0 0 0,1-1 0,-1 1-1,1 0 1,-1 0 0,1 0 0,0 0 0,-1 0 0,1 0-1,0-1 1,0 1 0,-1 0 0,1 0 0,0 0-1,0 2 1,-19 193 1091,19-7-1012,0-63-3720,0-93 800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9:45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31 1660,'9'-31'8084,"-10"42"-7778,1-9-332,-1 0-1,1-1 1,-1 1-1,0-1 1,1 1 0,-1-1-1,0 1 1,0-1-1,0 1 1,0-1-1,0 0 1,0 1-1,-1-1 1,1 0 0,-2 2-1,1-2 41,1 0 0,-1 1 1,1-1-1,-1 1 0,1-1 0,0 1 0,0 0 0,0-1 0,0 1 1,0 0-1,-2 4 0,-17 35-72,19-40 50,1 0 1,0-1 0,-1 1-1,1-1 1,0 1-1,0 0 1,0-1-1,0 1 1,0 0-1,-1-1 1,1 1-1,0 0 1,1 0-1,-1-1 1,0 1 0,0 0-1,0-1 1,0 1-1,0 0 1,1-1-1,-1 1 1,0-1-1,1 1 1,-1 0-1,0-1 1,1 1-1,-1-1 1,1 1 0,-1-1-1,0 1 1,1-1-1,0 1 1,0 0-1,31 9 219,57-9 252,-66-2-708,-9 2 219,0 1 1,-1 0-1,1 1 0,-1 0 0,0 1 0,0 1 1,0 0-1,-1 1 0,17 10 0,-27-15 92,1 1-1,-1-1 1,0 1-1,0 0 1,0 0-1,0 0 1,-1 0-1,1 0 0,0 0 1,-1 0-1,0 1 1,1-1-1,-1 1 1,0-1-1,0 1 1,0-1-1,-1 1 1,2 4-1,0 53 1337,-3-39-1060,1-18-328,-1-1 0,0 0 0,1 0 0,-1 1 0,0-1 0,0 0-1,-1 0 1,1 0 0,0 0 0,-1 0 0,1 0 0,-1-1 0,0 1-1,1 0 1,-3 1 0,-17 24 488,18-23-470,1 0-1,-1 0 1,0-1-1,0 1 1,0 0 0,0-1-1,-1 0 1,1 0 0,-1 0-1,0 0 1,0-1-1,0 1 1,0-1 0,-1 0-1,1 0 1,0-1 0,-6 2-1,-2 1-37,-1 0 0,0-2 0,1 1 0,-1-2 0,-15 1 0,21-2-75,-1 0 0,1 0-1,0-1 1,-1 0 0,1 0 0,0-1-1,-9-3 1,-25-19-4166,26 16 2338,0-1-90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9:45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44 185 3552,'-44'-3'7971,"51"0"-7973,0-1 1,0 0-1,-1-1 0,0 0 1,0 0-1,0 0 0,5-7 0,27-23 85,-2 13-53,1 1 1,1 2-1,61-22 1,-98 66 199,-1-7-4539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9:48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 99 2804,'-20'9'11758,"21"-25"-12523,-1 2 668,0-39 133,-3 33-52,3 20 13,1 0 0,-1 0 0,0 0 0,0 0 0,0 0 0,0-1 0,0 1 0,0 0 0,0 0 0,0 0 0,0 0 0,0 0 0,0 0 0,0-1 0,0 1 0,0 0 0,0 0 0,0 0 0,0 0 0,0 0 0,-1 0 0,1-1 0,0 1 0,0 0 0,0 0 0,0 0 0,0 0 0,0 0 0,0 0 0,0 0 0,0 0 0,0-1 0,-1 1 0,1 0 0,0 0 0,0 0 0,0 0 0,0 0 0,0 0 0,0 0 0,-1 0 0,1 0 0,0 0 0,0 0 0,0 0 0,0 0 0,0 0 0,0 0 0,-1 0 0,1 0 0,0 0 0,0 0 0,0 0 0,0 0 0,0 0 0,0 0 0,-1 0 0,1 0 0,0 0 0,0 0 0,0 1 0,-15 20 86,-7-2-123,1 1-1,1 1 1,1 1-1,1 1 1,1 0-1,1 1 1,-22 45-1,27-45 79,0 0 1,-13 47-1,21-60-28,1 0 0,0 0 0,0 1 1,1-1-1,0 0 0,1 0 0,1 1 0,0-1 0,3 16 0,-3-24-15,1 1 1,-1-1-1,1 0 0,-1 1 0,1-1 1,0 0-1,1 0 0,-1 0 0,0 0 0,1-1 1,0 1-1,-1-1 0,1 1 0,0-1 0,0 0 1,0 0-1,1 0 0,-1-1 0,0 1 0,1-1 1,-1 0-1,1 0 0,0 0 0,-1 0 1,1 0-1,-1-1 0,1 0 0,0 0 0,4 0 1,3 0-9,-1-1 0,1 0 0,0 0 0,0-1 0,-1-1 0,1 0 0,-1 0 0,18-9 0,-22 9 92,7-3-69,-1-1 1,0 0-1,11-10 0,-20 15 104,-1 0 1,1 0-1,-1-1 0,0 1 0,0-1 1,0 1-1,0-1 0,0 0 0,0 1 0,-1-1 1,1 0-1,-1 0 0,0 0 0,0 0 1,0-1-1,-1 1 0,1 0 0,0-5 0,-2 7-88,0-1 0,1 1 0,-1 0 0,0 0 0,0 0-1,0 0 1,0 0 0,0 0 0,0 0 0,0 1 0,0-1 0,0 0-1,0 1 1,-1-1 0,1 0 0,0 1 0,0-1 0,-1 1-1,1 0 1,0 0 0,-1-1 0,1 1 0,-3 0 0,-37-5 2,39 5-19,-10-1-119,0 1 0,-1 1 0,1 0 0,0 1 0,0 0 0,0 1 0,0 0 0,-21 9 0,21-7-1316,0 1-1,1 0 0,0 1 1,-18 15-1,19-12-950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9:51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98 2804,'-5'7'18108,"66"-40"-20752,96-38 2752,-155 70-79,-5 41 1095,-16 5-1049,-47 99-292,20-49-5825,34-69 2066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08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1 212 8197,'59'-61'5972,"7"15"-3278,-39 31-3209,0 2 0,1 2 0,45-14 0,45-11-7110,-103 31 5755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9:53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264 342 3008,'2'12'6410,"1"-29"-4751,3-12-1988,1 7 448,-1-1 0,6-42 0,-1 5-293,-10 53 229,1 0-1,-1 0 1,-1 0-1,1-1 1,-1 1-1,0 0 1,-1 0-1,0 0 1,0 0-1,-3-12 1,3 16-43,-1 0 1,1 0-1,-1 0 1,1 1-1,-1-1 1,0 0-1,0 1 1,0 0-1,0-1 1,0 1-1,-1 0 1,1 0-1,-1 0 1,1 1-1,-1-1 0,0 0 1,1 1-1,-1 0 1,0 0-1,0 0 1,0 0-1,0 0 1,0 0-1,0 1 1,-1-1-1,-4 1 1,-3 1-17,1-1 0,0 2 0,0-1 1,0 1-1,0 1 0,0 0 0,0 0 1,1 1-1,-1 1 0,1-1 0,0 1 1,-8 7-1,9-7 4,0 0 1,1 1-1,0 0 1,0 1-1,1-1 0,0 1 1,0 0-1,0 1 1,1-1-1,0 1 1,1 0-1,0 0 1,-6 15-1,6-7-106,-7 34-349,11-48 448,1 0 0,-1 0 0,0 1 0,0-1 0,1 0 0,-1 0 0,1 0 0,0 0 0,-1 0 0,1 0 0,0 0 0,0 0 0,0 0 0,1 0 0,-1 0 0,0-1 0,1 1 0,-1-1 0,1 1 0,3 2 0,20 12-79,0-1-1,41 18 1,-41-22 65,-2 1-1,1 1 1,27 20-1,-46-28 113,0-1 0,0 2 0,0-1 0,-1 1 0,1-1 0,-1 1 0,-1 0 0,1 1-1,-1-1 1,0 1 0,0-1 0,-1 1 0,0 0 0,0 0 0,-1 0 0,0 0 0,0 0 0,0 0 0,-2 14-1,1-18 22,0-1-1,-1 1 0,0-1 1,1 1-1,-1-1 0,0 1 1,0-1-1,-1 0 0,1 1 1,0-1-1,-1 0 0,0 0 1,1 0-1,-1 0 0,0 0 0,0-1 1,0 1-1,0 0 0,0-1 1,0 1-1,0-1 0,-1 0 1,1 0-1,0 0 0,-5 1 1,4-1-54,0 1 0,0-1 0,-1-1 0,1 1 0,0 0 0,-1-1 0,1 0 0,0 1 0,-1-1 0,1-1 0,0 1 0,-1 0 0,1-1 0,0 0 0,0 0 0,-1 0 0,1 0 0,0 0 0,-6-4 1,-1-2-204,1-2 0,0 1 1,0-1-1,1-1 0,0 0 1,1 0-1,0 0 0,1-1 1,0 0-1,0 0 0,1-1 1,1 1-1,0-1 0,-3-13 1,0-12-1502,2 0 0,2-1 0,2-52 1,1 48-727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0:59:58.4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259 183 740,'-11'-6'8635,"11"-5"-8192,1 9-417,-1-1-1,0 0 1,0 0 0,0 1 0,0-1 0,0 0-1,-1 1 1,1-1 0,-1 0 0,0 1 0,0-1-1,0 1 1,-2-4 0,-1-13 848,4 18-896,0-1 0,0 1 0,0 0 0,0 0 0,0 0-1,0 0 1,-1 0 0,1 0 0,0 0 0,-1 0 0,1 0 0,0 0 0,-1 0 0,1 0-1,-1 0 1,0 0 0,1 0 0,-2-1 0,1 0 36,0 0 0,0 1 0,0-1 0,0 1 0,0-1 0,0 0 0,1 0 0,-1 1 0,0-1 0,1 0-1,0 0 1,-1 0 0,1 0 0,0 0 0,0-3 0,0 3 40,0-1 0,0 1 0,0 0 0,0 0 0,0-1 0,-1 1 0,1 0 0,-1 0 0,0 0 0,0 0 0,0 0 0,0 0 0,-2-4 0,0 4-44,0 0 0,-1 0-1,1 0 1,0 0-1,-1 0 1,0 1 0,1-1-1,-1 1 1,0 0-1,0 0 1,1 1 0,-1-1-1,0 1 1,0 0-1,0 0 1,0 0 0,0 0-1,0 1 1,0-1-1,0 1 1,1 0 0,-1 1-1,0-1 1,1 0-1,-1 1 1,1 0-1,-6 3 1,1 1-56,1 0-1,0 0 1,0 0-1,0 1 1,1-1-1,0 2 1,0-1 0,1 1-1,0 0 1,0 0-1,-6 15 1,6-9 69,1 1 1,0-1-1,1 1 0,0 0 1,1 0-1,0 29 1,2-42-37,1 0 0,-1 0 1,0 0-1,0 0 0,1 0 0,0 0 1,-1 0-1,1 0 0,0-1 1,0 1-1,0 0 0,0 0 1,0-1-1,0 1 0,0 0 0,1-1 1,-1 1-1,0-1 0,1 0 1,-1 1-1,1-1 0,0 0 1,0 0-1,-1 0 0,1 0 0,0 0 1,0 0-1,0-1 0,0 1 1,0-1-1,0 1 0,0-1 0,3 0 1,1 1 12,0-1 0,-1 1 0,1-2 0,0 1 0,0-1 0,-1 1 1,1-2-1,0 1 0,-1-1 0,10-3 0,-5 0 6,-1 0 0,-1 0 0,1-1 0,-1 0 0,11-10 0,-16 13 37,-1 1 0,1-1 0,-1-1 0,1 1 0,-1 0 0,0 0 0,0-1 0,-1 1 0,1-1 0,-1 0 0,1 1 0,-1-1 0,0 0 0,-1 0 0,1 0 0,0-5 0,-1 127 5210,0 46-9069,0-126 1224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00:37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13 1336,'0'0'9853,"0"-12"-5234,0 40-4717,-1 4 111,2 0 1,9 62 0,6 28-408,-12-98-45,-2-1-1,-1 46 0,-2-45-1247,2-1 1,6 44-1,-1-48-674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00:38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0 1860,'0'0'8010,"-9"34"-5262,4-20-2715,1 1-1,0-1 1,1 0 0,1 1-1,0 0 1,1-1 0,1 1-1,2 27 1,-1-3-104,1-31 59,0 0 0,0-1 1,1 1-1,1 0 1,-1-1-1,1 1 1,0-1-1,1 0 1,0-1-1,0 1 1,0-1-1,1 0 1,0 0-1,0 0 1,0-1-1,1 0 1,0-1-1,9 6 1,-13-10 19,-1 0-1,0 0 1,0 0 0,1 0 0,-1 0 0,0-1 0,0 1-1,0-1 1,0 0 0,0 0 0,1 1 0,-1-1 0,0 0-1,-1-1 1,1 1 0,0 0 0,0-1 0,0 1 0,-1-1-1,1 1 1,-1-1 0,1 0 0,-1 1 0,0-1 0,0 0-1,1 0 1,-1 0 0,-1 0 0,1 0 0,0 0-1,0-4 1,3-3 103,-1-1 0,0 0 0,-1 1 0,0-1 0,0 0 0,-1-15 0,0 20-11,0-1-1,-1 1 1,0-1-1,0 1 1,-1-1 0,1 1-1,-1 0 1,0-1-1,-1 1 1,1 0-1,-1 0 1,0 0-1,-1 0 1,1 0-1,-1 0 1,0 0-1,0 1 1,0-1 0,-7-6-1,-10-9-613,-44-33 0,2 11-3906,42 30 1637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00:40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0 1616,'0'14'15412,"0"50"-15559,-2 108-906,-4-59-4407,6-91 3091,0-1-137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00:40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 3176,'0'-15'13484,"0"248"-12613,0-76-5786,0-123 1588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00:47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99 232,'1'-1'23,"-1"0"-1,1 1 1,0-1 0,0 1 0,0-1-1,-1 0 1,1 1 0,0 0 0,0-1-1,0 1 1,0-1 0,0 1-1,0 0 1,0 0 0,0 0 0,0 0-1,0-1 1,0 1 0,0 1 0,0-1-1,0 0 1,0 0 0,0 0-1,0 0 1,0 1 0,0-1 0,0 0-1,1 1 1,31 8 245,-9-1-72,-1-1 0,1-2 0,1 0 0,-1-1 0,45 0 0,-30-1-386,5-3 362,1-1 0,-1-3 0,1-1 0,-1-2 0,59-18 0,-98 23-155,27-6 62,-13 3-67,0 1-1,1 0 0,0 1 0,22 0 1,-8-1 88,-30 2-100,0 1 0,1 0 0,-1 1 0,1-1 0,-1 1 0,1 0 0,-1 0 0,0 0 0,1 0 0,-1 1 0,1 0 0,-1 0 0,7 3 0,1-1 88,0 1 0,0-2 0,0 1 0,0-2 1,15 1-1,-23-2-235,230 12 1080,-229-13-945,0-1-1,1 1 1,-1-1 0,0 1-1,0-1 1,8-5-1,34-11 98,-40 16-86,0 0 0,0 1 0,1 0-1,-1 0 1,1 1 0,-1 0 0,0 0 0,1 1-1,-1-1 1,0 2 0,1-1 0,-1 1 0,11 4-1,-6 2-15,0-2-1,1 1 1,0-2 0,16 5-1,-22-7 16,0-1 1,0-1-1,0 1 0,0-1 1,0 0-1,0-1 0,1 0 0,-1 0 1,0-1-1,9-1 0,113-51 172,-113 49-169,0 1 0,0 1 0,0 0 0,22 1 0,19-2-44,-17 0 39,-27 2-3,0 0 0,0 0 0,0-1 0,0-1 0,17-5 0,-18 4 22,1 1 1,-1 0 0,1 1-1,0 1 1,0 0-1,0 0 1,-1 1 0,1 1-1,25 4 1,39 30 8,-38-20 27,-15-5-52,1-1-1,36 9 1,-53-17 15,0 0 0,0 0 0,0 0 0,0-1 0,0 0 0,-1-1 0,1 0 0,0 0 0,0 0 0,0-1 0,-1-1-1,11-3 1,101-39-31,-111 41 15,0 0 0,1 0 0,0 1 0,0 1 0,-1-1 0,2 1 0,-1 1 0,0 0 1,0 0-1,0 1 0,1 0 0,-1 0 0,0 1 0,18 4 0,3 3-20,0-1 0,0-1 1,1-2-1,39 0 0,-62-5 14,0-1-1,0 0 1,-1-1-1,1 0 0,-1 0 1,11-7-1,4-1 65,-16 9-32,0-1 0,0 1 0,1 0 0,-1 0 0,0 0 0,1 1 0,-1 0 0,1 0-1,-1 1 1,1 0 0,-1 0 0,1 1 0,-1-1 0,1 1 0,-1 1 0,1-1 0,-1 1 0,0 0 0,0 1 0,0-1 0,0 1 0,0 1-1,-1-1 1,1 1 0,-1 0 0,9 8 0,-6-6-50,0-1 0,1 0 1,-1 0-1,1-1 0,0 0 0,0 0 0,0-1 0,1 0 0,-1-1 1,1 0-1,-1-1 0,1 0 0,18 0 0,-25-1 42,0-1-1,0 0 1,1 0-1,-1 0 1,0 0-1,0 0 1,0-1-1,0 1 1,0-1-1,-1 0 1,1 0-1,0 0 1,2-3 0,-2 2-31,-1 1 1,1 0-1,0 0 1,-1 0 0,1 0-1,0 1 1,0-1-1,1 1 1,-1-1 0,0 1-1,0 0 1,1 1 0,4-2-1,91 13-520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0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521 274 2596,'0'0'199,"-14"6"4824,10-2-2882,13-20-2291,34-57 509,-11 15-617,-21 41 266,9-14 195,25-49-1,-41 72-256,-4 13 559,-7 11 229,-41 24-810,2 1 0,1 3-1,3 2 1,1 1 0,3 2 0,2 2 0,2 1 0,2 2 0,3 1 0,2 2 0,3 0-1,-30 106 1,51-153 13,1 0 0,0 0 0,1 0 0,0 0 0,1 1 0,0-1 0,2 18 0,-1-25 48,-1 0 0,1 0 0,0 0 1,0 0-1,0 0 0,1-1 0,-1 1 1,0 0-1,1-1 0,0 1 0,0-1 1,0 0-1,0 0 0,0 1 0,0-1 1,0-1-1,1 1 0,-1 0 0,1 0 0,-1-1 1,1 0-1,0 1 0,-1-1 0,1 0 1,0 0-1,0 0 0,0-1 0,0 1 1,6-1-1,4 1-88,1-2 0,-1 0 0,1 0 0,-1-1 0,0-1 0,0 0 0,0-1 0,0-1 0,0 0 0,-1 0 1,17-11-1,-5 2 182,-2 0 1,1-2 0,-2-1 0,34-33 0,-51 45 75,0 1 1,-1-1-1,1 0 0,-1 0 1,0 0-1,5-11 1,-8 15-116,1-1 0,-1 1 0,1 0 1,-1 0-1,0 0 0,1 0 1,-1 0-1,0-1 0,0 1 0,0 0 1,0 0-1,0 0 0,0-1 0,0 1 1,0 0-1,0 0 0,-1 0 0,1-1 1,0 1-1,-1 0 0,1 0 1,-1 0-1,1 0 0,-1 0 0,0 0 1,1 0-1,-1 0 0,0 0 0,0 0 1,0 0-1,1 0 0,-1 1 0,0-1 1,0 0-1,0 1 0,0-1 1,-1 1-1,-1-2 0,-14-3 106,0 1 0,-1 0 0,1 2-1,-1 0 1,0 0 0,0 2 0,0 0 0,0 1-1,1 1 1,-1 1 0,-17 5 0,-3 2-157,1 1 0,1 2 1,0 2-1,-35 20 0,63-31-259,1 0 0,0 0 0,0 0 0,0 1 0,0 0 0,1 1 0,0-1 0,0 1 0,1 1 1,-1-1-1,-7 14 0,-8 4-2425,19-12 712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0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331 385 2844,'-1'2'207,"0"0"-1,1 0 1,-1 0 0,-1-1-1,1 1 1,0 0 0,0 0-1,-1-1 1,1 1-1,-1 0 1,1-1 0,-4 3-1,0 0 1044,10-5-577,-1-3-578,1 0 1,-1 0-1,0-1 1,0 0-1,0 0 1,4-7-1,3-4-38,5-6-4,0-1 1,-1 0-1,20-45 0,-30 57 74,-1 1-1,0 0 1,-1-1 0,0 0-1,0 0 1,-1 0-1,-1 0 1,0 0 0,0-1-1,-1 1 1,-1 0-1,-1-13 1,1 21-104,0 0 1,0-1-1,0 1 1,0 0-1,0 0 1,-1 0-1,1 0 1,-1 0-1,0 0 1,0 0-1,0 1 1,-1-1-1,1 0 1,0 1-1,-1 0 1,0 0-1,1 0 1,-1 0-1,0 0 0,-3-1 1,0 1-31,0 0 1,0 0-1,0 1 1,0 0-1,0 0 1,0 1-1,0-1 1,0 1-1,0 1 1,-10 1-1,-1 1-35,0 1 0,0 1 0,0 0 0,1 1-1,0 1 1,0 1 0,-18 12 0,14-7 30,1 1-1,1 1 1,1 1 0,0 0-1,1 2 1,-21 28 0,31-38-6,1 0 0,0 1 0,0-1 1,0 1-1,1 0 0,1 0 0,-1 1 0,2-1 1,-1 1-1,1-1 0,1 1 0,0 0 1,0 0-1,1 0 0,0 0 0,0-1 0,1 1 1,3 10-1,-1-13 10,0 1-1,1-1 1,0 0 0,0 0 0,1 0 0,-1 0-1,2-1 1,-1 0 0,1 0 0,0 0 0,0-1 0,0 0-1,1 0 1,12 6 0,8 5-16,2-2-1,38 15 1,-15-10 61,49 20-67,-92-35 41,1 1 0,-1 0 1,0 0-1,-1 1 1,0 1-1,0-1 0,12 13 1,-18-16 44,0 0 1,-1 0-1,1 0 0,-1 0 1,1 0-1,-1 0 1,0 0-1,-1 0 0,1 0 1,0 0-1,-1 0 0,0 1 1,0-1-1,0 0 1,0 0-1,0 1 0,-1-1 1,1 0-1,-1 0 0,0 0 1,0 0-1,0 0 1,0 0-1,-1 0 0,1 0 1,-1 0-1,0 0 0,0-1 1,0 1-1,0-1 1,-2 3-1,-6 6 230,0 0-1,0-1 1,-1 0-1,0-1 1,-21 14 0,12-13-102,-1 0 0,1-1 1,-1-1-1,-1-1 1,0 0-1,0-2 1,0-1-1,0-1 1,-1 0-1,1-2 1,-24-1-1,44 0-221,-1 0 0,1 0 1,-1-1-1,1 1 0,-1-1 0,1 1 0,0-1 1,-1 1-1,1-1 0,0 0 0,0 0 0,0-1 0,0 1 1,0 0-1,0-1 0,0 1 0,0-1 0,0 1 1,0-1-1,-2-4 0,1 2-93,1 0 1,0 0-1,0-1 1,0 1-1,1-1 1,-1 0-1,1 1 0,0-1 1,0 0-1,1-5 1,-1-7-314,1 1 0,1-1 0,1 1 0,1-1 0,6-22 0,-2 15-78,2 0 0,1 0 1,1 2-1,1-1 0,1 1 1,1 1-1,28-34 1,4 5-949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0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5092,'-4'1'161,"0"-1"-1,0 1 1,0 0-1,0 0 1,0 1-1,0-1 1,0 1-1,0-1 0,1 1 1,-1 1-1,1-1 1,-4 3-1,-41 38 1013,38-33-1153,-24 41 420,29-46-464,0 0 0,1 1 0,0-1 0,0 1 1,0 0-1,1 1 0,0-1 0,0 0 0,-1 8 1,3-12 36,0 1 0,0 0 0,1 0 0,-1-1 0,1 1 0,0 0 0,0 0 0,0 0 0,0 0 0,0 0 0,1-1 0,-1 1 0,1 0 0,0 0 0,0-1 0,0 1 0,0 0 0,0-1 1,1 1-1,-1-1 0,1 0 0,-1 1 0,1-1 0,2 2 0,10 7-3,-1-1 0,1-1 0,1 0 0,0-1 0,0 0 0,23 7 0,-23-9 269,1 0 0,-1 1 0,0 1 0,0 1 1,24 19-1,-35-25-175,-1 0 1,1 1-1,-1-1 1,0 1 0,-1 0-1,1 0 1,-1 0-1,1 0 1,-1 0-1,0 1 1,-1-1 0,1 1-1,-1-1 1,0 1-1,0 0 1,0 6 0,-1-3 15,0 0 1,-1 0 0,0 0 0,0 0 0,-1 0-1,0 0 1,0 0 0,-7 14 0,-1-2 58,-1-1-1,-1 0 1,0-1-1,-2-1 1,0 0-1,-20 19 1,23-25-216,0 0 0,-1-2 0,0 1 0,-1-1 0,0-1 0,0-1 1,-1 0-1,-14 6 0,24-12-187,0 1 0,-1-1-1,1 0 1,0-1 0,0 1 0,0-1 0,-1 1 0,1-1 0,0-1 0,-1 1-1,1 0 1,0-1 0,0 0 0,0 0 0,-1-1 0,1 1 0,0-1 0,1 1-1,-1-1 1,0-1 0,0 1 0,1 0 0,-1-1 0,1 0 0,0 0 0,0 0-1,0 0 1,0 0 0,1 0 0,-1-1 0,1 0 0,-4-6 0,-8-18-2047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09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6733,'7'0'1200,"0"0"1,-1 1 0,1 0-1,0 0 1,-1 0 0,1 1-1,11 5 1,-12-4-1025,0 0 0,-1 1-1,1 0 1,-1 0 0,0 0 0,0 1 0,0-1 0,-1 1-1,1 0 1,-1 1 0,0-1 0,5 11 0,-3-2-19,-1 0 0,0 0 0,-1 0 0,0 0 0,-1 0 0,-1 1 1,-1 0-1,0-1 0,0 1 0,-4 24 0,3 1 17,-1-34-187,0 0-1,0 0 1,0 0 0,0 0-1,-1 0 1,0-1 0,0 1-1,-1 0 1,1-1 0,-1 0-1,-5 7 1,-44 52-2849,40-51 1487,-10 12-1977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1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5841,'8'-3'693,"-1"0"0,1 0 0,0 1 0,0 0 0,0 1 1,0 0-1,0 0 0,1 0 0,-1 1 0,11 2 1,26-3-907,86-19-2764,-103 17 514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1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23 1136,'9'-1'8157,"30"-6"-8180,-21 2-24,1 2 1,0 0 0,24 0 0,-37 3 53,0 0 0,0 0 1,1 0-1,-1 1 1,0 0-1,0 0 1,0 1-1,0 0 1,-1 0-1,1 0 0,0 0 1,-1 1-1,10 7 1,-13-8 8,0 0-1,0 0 1,0 0 0,-1 0 0,0 1-1,1-1 1,-1 0 0,0 1 0,0-1 0,0 1-1,0 0 1,0-1 0,-1 1 0,1 0-1,-1-1 1,0 1 0,0 0 0,0-1-1,0 1 1,0 0 0,-1 0 0,1-1-1,-1 1 1,-1 4 0,-1 2-17,0-1 0,-1 1 0,0-1 1,0 0-1,-1 0 0,-6 7 0,-21 25 485,-1-1 0,-3-3 0,-1 0 0,-49 36 0,84-71-493,0 1 1,0-1-1,0 1 0,1 0 0,-1 0 1,0 0-1,1 0 0,0 0 0,-1 0 1,1 0-1,0 1 0,0-1 0,0 0 1,-1 6-1,51-3-74,-16-1-34,51 13 0,-74-14 204,1 1 0,-1-1 0,0 2 0,0-1 0,-1 2 0,1-1 0,-1 1 0,14 12 0,-20-14 61,0-1 0,0 1 0,-1 0-1,0 0 1,1 1 0,-2-1-1,1 0 1,0 1 0,-1-1-1,0 1 1,0-1 0,0 1 0,0 0-1,-1-1 1,0 7 0,0-6-42,0 1-1,0 0 1,-1-1 0,1 1 0,-1 0 0,0-1 0,-1 1 0,0-1 0,0 0-1,0 1 1,0-1 0,-4 6 0,-7 4-19,0 0 0,-1-1 0,0-1-1,-1 0 1,-1-1 0,0 0 0,0-1 0,-1-1 0,-29 12-1,30-15-390,1-2 0,-1 0-1,0-1 1,0 0 0,-1-1 0,1-1-1,-19 0 1,27-3-174,1 0 0,-1-1 0,1 1 0,0-1 0,-1-1-1,1 1 1,0-1 0,0-1 0,1 1 0,-1-1 0,1 0 0,0-1 0,0 1 0,-7-7 0,-10-11-1941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1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1 860,'0'0'479,"0"3"1399,0 12 8924,0-12-11682,0-7-651,0 1-496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1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 4704,'0'-1'94,"0"1"-1,1 0 0,-1-1 0,0 1 0,0 0 0,1 0 1,-1-1-1,1 1 0,-1 0 0,0 0 0,1 0 0,-1-1 0,1 1 1,-1 0-1,0 0 0,1 0 0,-1 0 0,1 0 0,-1 0 0,0 0 1,1 0-1,-1 0 0,1 0 0,-1 0 0,1 0 0,-1 0 1,0 0-1,1 0 0,-1 1 0,1-1 0,-1 0 0,0 0 0,1 0 1,0 1-1,-1 16 3930,-1-2-4266,-1 22 467,-3 1 1,-1 0-1,-1-1 0,-24 65 0,5-12 0,17-57-276,3-14 82,1 1 1,0-1-1,2 1 1,-2 32-1,30-53 47,-9-6-31,1 0 1,-2-1 0,1-1-1,-1 0 1,21-18 0,64-62-137,-35 14 1024,-65 75-904,0 0 0,0 0 1,0 0-1,0-1 0,0 1 0,0 0 1,0 0-1,0 0 0,0 0 1,0-1-1,1 1 0,-1 0 0,0 0 1,0 0-1,0 0 0,0 0 1,0 0-1,0-1 0,1 1 0,-1 0 1,0 0-1,0 0 0,0 0 0,1 0 1,-1 0-1,0 0 0,0 0 1,0 0-1,0 0 0,1 0 0,-1 0 1,0 0-1,0 0 0,0 0 1,1 0-1,-1 0 0,0 0 0,0 0 1,0 0-1,1 0 0,-1 0 1,0 0-1,0 0 0,0 0 0,0 0 1,1 1-1,-1-1 0,0 0 1,0 0-1,0 0 0,0 0 0,0 0 1,1 1-1,2 15 693,-2 29-300,-1-38-195,-3 48-22,-11 67-1,-1 1-232,5-20-314,-3 63-2269,6-88-1405,6-49 1286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1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10921,'0'0'193,"-2"14"1289,-7 0-401,26-12-739,-1-3-339,174-5 536,-188 6-472,1 1 0,-1-1 0,0 0 0,0 1 0,0 0 0,1-1 0,-1 1 0,0 0 0,0 0 0,0 0 0,0 0 0,-1 1-1,1-1 1,0 0 0,0 1 0,-1-1 0,1 1 0,-1 0 0,1-1 0,-1 1 0,0 0 0,0 0 0,0 0 0,0 0 0,0 0 0,0 0 0,0 0 0,-1 0 0,1 0 0,-1 1 0,1-1 0,-1 4 0,2 11 180,-1 0-1,0 0 0,-3 25 1,1-13-288,-4 32-155,-2 0 0,-3 0-1,-3-1 1,-29 87 0,20-72-1011,-30 71-4981,40-108 3241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1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95 14433,'-2'1'-23,"-1"1"-1,1 0 0,0-1 1,0 1-1,0 0 0,0 0 1,0 0-1,0 1 1,0-1-1,1 0 0,-1 1 1,-1 3-1,3-5 263,10-2-253,0-1-1,0 0 1,-1-1-1,1 0 1,18-8-1,-6 2-65,167-68-5165,-150 60 2573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1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9417,'0'-7'3903,"5"-8"-3062,8 7-753,1 1 1,0 1-1,0 0 0,0 0 1,0 2-1,1 0 1,16-3-1,-24 6-65,1 0 0,0 0 0,-1 0 0,1 1 0,0 0 0,0 0 0,-1 1 0,1 0-1,-1 1 1,1-1 0,-1 1 0,1 1 0,-1 0 0,0 0 0,13 7 0,-19-9 13,0 1 1,0-1 0,1 1-1,-1-1 1,0 1-1,0 0 1,0 0 0,-1-1-1,1 1 1,0 0-1,-1 0 1,1 0 0,-1 0-1,1 0 1,-1 0 0,0 3-1,-1 40 290,0-23-230,0-17-63,1 1 0,-1-1 0,-1 1 1,1-1-1,-1 0 0,0 0 0,0 1 0,0-1 0,-6 8 1,-35 48 464,19-28-189,-9 12-7,20-28-313,0 1 0,1 0-1,-14 29 1,25-46 1,1 0-1,-1-1 1,1 1 0,0 0-1,0 0 1,0 0 0,-1-1-1,1 1 1,0 0-1,0 0 1,0 0 0,0 0-1,0 0 1,0-1 0,0 1-1,1 0 1,-1 0 0,0 0-1,0 0 1,1-1 0,-1 1-1,1 0 1,-1 0 0,0-1-1,1 1 1,0 1 0,24 10-1,46-6 152,-53-6-231,4 1 122,-6 0 222,0 0 0,31 6 0,-46-7-235,-1 1-1,1-1 0,-1 0 1,1 0-1,0 0 0,-1 1 0,1-1 1,-1 0-1,1 1 0,-1-1 1,1 0-1,-1 1 0,0-1 1,1 1-1,-1-1 0,1 1 1,-1-1-1,0 1 0,1-1 1,-1 1-1,0-1 0,0 1 0,1-1 1,-1 1-1,0 0 0,0-1 1,0 1-1,0-1 0,0 1 1,0 0-1,0-1 0,0 1 1,0-1-1,0 1 0,0 0 0,0-1 1,0 1-1,0-1 0,0 1 1,-1 0-1,1-1 0,0 1 1,-1-1-1,1 1 0,0-1 1,-1 1-1,1-1 0,0 1 1,-1-1-1,1 0 0,-1 1 0,1-1 1,-1 0-1,1 1 0,-1-1 1,0 1-1,-29 24-16,-111 64-1551,40-40-3099,60-34 1786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3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1336,'-5'10'7361,"-9"1"-4427,-25 7-3063,16-7 1855,44-20-1638,2 2 1,-1 0 0,1 2-1,-1 0 1,1 2-1,1 0 1,34 2 0,-55 1-92,-1 1 1,0-1 0,0 1-1,0 0 1,0 0 0,0 0-1,0 0 1,0 0 0,0 0-1,0 1 1,-1-1 0,1 1-1,0-1 1,-1 1-1,1 0 1,-1-1 0,0 1-1,1 0 1,-1 0 0,0 0-1,0 0 1,0 0 0,-1 0-1,1 1 1,0-1 0,-1 0-1,1 0 1,-1 0 0,0 5-1,2 2 11,-1 0 0,0 0 0,-1 0-1,0 1 1,0-1 0,-4 16 0,0-10 43,-1-1-1,-1 1 1,0-1 0,0-1 0,-16 24 0,-52 62 454,48-66-284,-136 157 792,143-162-770,18-28-224,4-9 145,7-2-135,1 1 0,1 0 0,-1 1-1,16-9 1,-6 3-51,68-50 41,-10 5 2,3 4 1,131-68 0,-165 109-92,-51 41-1218,-50 17-6592,51-38 5705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3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2 2184,'6'-2'9031,"-10"11"-8977,1 0 0,-1 0 0,-1-1 0,1 0 0,-2 0 1,1 0-1,-10 10 0,-4 10 14,0 0 0,3 2 0,0 0-1,2 1 1,1 0 0,2 1 0,-13 56 0,17-47-48,1 0-1,3 0 1,1 58-1,2-96-16,0 0-6,0 0 0,0 0-1,1 0 1,-1 0 0,1 0-1,-1 0 1,1-1 0,0 1-1,0 0 1,0 0 0,1-1-1,-1 1 1,1-1-1,-1 1 1,1-1 0,0 0-1,0 1 1,0-1 0,0 0-1,0 0 1,0-1 0,1 1-1,-1 0 1,1-1 0,-1 1-1,1-1 1,0 0-1,-1 0 1,1 0 0,0 0-1,0 0 1,0-1 0,0 1-1,-1-1 1,5 0 0,2 1-68,1-1 1,-1 0 0,0-1 0,0 0 0,0 0 0,0-1-1,0 0 1,0-1 0,-1 0 0,10-5 0,1-1 111,-1-1-1,0-1 1,0-1 0,-2-1 0,1 0 0,17-20 0,-33 32 24,0 1 0,0-1 0,0 0 0,-1 1 0,1-1 0,0 0 0,-1 1 0,1-1 1,-1 0-1,1 0 0,-1 0 0,1 0 0,-1 1 0,1-1 0,-1 0 0,0 0 0,1 0 0,-1 0 0,0 0 0,0 0 1,0 0-1,0 0 0,0 0 0,0 0 0,0 0 0,0 0 0,0 0 0,0 0 0,-1 0 0,1 0 0,0 0 0,-2-1 1,1 0 7,-1 1 0,0 0 0,0 0 1,0 0-1,0 0 0,0 0 0,-1 0 1,1 0-1,0 1 0,0-1 1,0 1-1,-1 0 0,-2-1 0,-13 0 171,0 1-1,-29 4 0,0 5-471,1 2-1,1 2 0,-85 37 0,113-43-1412,1 1-1,-27 17 1,24-12-1124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35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2804,'-18'4'9377,"15"-2"-9506,-2 6 239,-1-1 1,0 0 0,-1 0 0,-9 9-1,-16 15 303,26-24-359,0 0 0,0 1 0,1-1 0,0 1 0,1 1 0,0-1 0,0 1 0,0-1 0,1 1 0,1 0 0,0 0 0,0 0 0,-1 11 0,-4 35 21,4-44-74,1 1 0,1-1 0,0 1-1,0-1 1,2 15 0,-1-23 3,1 0 0,-1 1 0,1-1 1,0 0-1,1 0 0,-1 0 1,0 0-1,1 0 0,-1 0 0,1 0 1,0 0-1,0-1 0,0 1 0,1-1 1,-1 1-1,0-1 0,1 0 1,0 0-1,-1 0 0,1 0 0,0-1 1,6 3-1,-3-1 4,-1-1 0,1 0 1,0 0-1,0 0 0,0-1 0,0 0 1,0 0-1,0-1 0,1 0 0,-1 0 1,0 0-1,0-1 0,0 0 0,0 0 0,10-3 1,-7 0-8,-1 1-1,0-1 1,-1-1 0,1 1 0,-1-1 0,0-1 0,0 1-1,0-1 1,-1 0 0,7-8 0,-4 3-13,0-1-1,-1 0 1,-1 0-1,0-1 1,0 0-1,-1 0 1,-1 0-1,0-1 1,-1 0-1,0 0 1,-1 0 0,-1 0-1,1-16 1,-3 26 11,0 1-1,0-1 1,-1 0 0,1 1 0,-1-1 0,0 1 0,0-1 0,0 1 0,0-1 0,-1 1 0,1-1 0,-1 1 0,0 0-1,0 0 1,0 0 0,-5-5 0,0 2 36,0 1 0,0 0 0,0 0-1,0 1 1,-1 0 0,-12-5 0,10 5 5,-1 0 1,0 1-1,0 0 1,0 1-1,0 0 1,-1 0-1,1 2 1,-1-1-1,1 1 1,-1 1-1,1 0 1,-21 5-1,26-4-146,1-1-1,-1 1 0,1 1 0,-1-1 0,1 1 0,0 0 0,0 0 0,0 1 0,1-1 0,-1 1 0,-5 6 0,7-6-259,0 1 0,0-1-1,0 1 1,1-1 0,-1 1 0,1 0-1,0 0 1,1 0 0,-1 0 0,1 0-1,0 0 1,1 0 0,-1 0 0,1 9-1,0-13 259,0 0-1,0 0 0,0 0 0,0 0 0,0 0 0,0 0 0,1 0 0,-1 0 0,0 0 1,1 0-1,-1 0 0,1 0 0,-1 0 0,1 0 0,0 0 0,-1-1 0,1 1 1,0 0-1,-1 0 0,1-1 0,0 1 0,0 0 0,0-1 0,0 1 0,1 0 0,11 7-1465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0:24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3 484 4876,'3'33'1431,"0"2"8968,-3-79-9986,0-369-590,-8 319-145,8 1152 464,0-1057-327,0-36-2056,1-2 1640,1 0 1,3 1-1,1-1 0,1 1 1,2 0-1,2 1 1,20-46-1,-22 60 561,1 0 0,1 1 1,0 0-1,2 1 0,0 0 1,1 1-1,26-25 0,-33 35 45,1 2-1,0-1 1,0 1-1,0 1 1,1-1-1,0 1 1,0 1-1,0 0 1,1 0-1,-1 1 1,1 0-1,0 0 1,0 1-1,0 1 0,0 0 1,0 0-1,0 1 1,0 0-1,16 2 1,-20-1 9,-1 0 1,0 1-1,0-1 0,0 1 0,0 0 1,0 0-1,-1 1 0,1-1 1,0 1-1,-1 0 0,0 1 1,0-1-1,0 1 0,0-1 1,0 1-1,-1 0 0,0 0 1,0 1-1,0-1 0,0 1 1,-1 0-1,1-1 0,-1 1 1,-1 0-1,3 10 0,1 8 422,-1 0 0,-2 0-1,0 0 1,-2 38 0,-1-31 204,0-24-549,0 0-1,-1 0 0,1 0 0,-1 0 0,-1 0 0,1-1 1,-1 1-1,0-1 0,0 0 0,-1 0 0,0 0 0,0 0 0,0 0 1,0-1-1,-8 6 0,-6 6 201,-1-1 0,-34 22-1,44-31-363,-1 0-1,0 0 1,0-1-1,-1 0 1,1-1-1,-1 0 1,0 0-1,-1-2 1,1 1 0,0-1-1,-1-1 1,1 0-1,-18-1 1,27 0-65,-1-1 0,1 0 0,-1 0 0,0 0 1,1 0-1,-1 0 0,1 0 0,0-1 1,-1 1-1,1-1 0,0 1 0,0-1 0,0 0 1,0 0-1,0 0 0,1 0 0,-1 0 0,1 0 1,-1-1-1,1 1 0,0-1 0,-1 1 0,1-1 1,0 1-1,1-1 0,-1 1 0,0-5 1,-1-7-624,0 0 0,1-1 0,1-28 0,1 20 137,-1 15 358,0 0-1,1 0 1,0 0-1,1 0 1,-1 0-1,1 0 0,1 1 1,4-12-1,15-23-1017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22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268 117 2720,'0'0'4025,"11"-5"514,-6-40-1950,6 25-2612,-10 18 101,1 0-1,0 0 0,-1-1 1,0 1-1,1 0 0,-1 0 1,0-1-1,0 1 0,-1-1 0,1 1 1,0-4-1,-4-9 877,-7 18-341,-2 4-841,-3 1 249,1 0 0,0 1-1,1 0 1,0 2-1,0-1 1,1 1 0,0 1-1,1 0 1,0 1-1,1 0 1,1 1 0,-10 18-1,1 2 167,1-1 0,2 2 1,2 0-1,-12 49 0,13-24-171,4 0-1,1 0 1,5 115 0,2-132-21,0-19-165,2 0 0,1 0 0,0 0 0,2-1 0,1 1 0,1-1 0,1 0 0,1-1 0,0 0 0,2-1 0,21 33 0,-16-32-560,0-1-1,1-1 0,1-1 0,1 0 1,1-1-1,27 19 0,19 7-1952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36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6285,'11'-10'-1,"48"-48"2135,-50 48-615,0-1 1,0 0-1,11-19 1,-18 9 2342,-3 35-3826,-10 47 22,11 303-567,0-122-6117,0-181 3274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3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51 1056,'0'0'55,"0"1"1,0-1-1,0 0 0,0 1 0,0-1 0,0 0 1,0 0-1,0 1 0,0-1 0,0 0 0,0 0 1,1 1-1,-1-1 0,0 0 0,0 0 0,0 1 1,0-1-1,0 0 0,1 0 0,-1 1 0,0-1 1,0 0-1,1 0 0,-1 0 0,0 0 0,0 0 1,0 1-1,1-1 0,-1 0 0,0 0 0,1 0 1,-1 0-1,0 0 0,0 0 0,1 0 0,-1 0 1,0 0-1,1 0 0,-1 0 0,0 0 1,0 0-1,1 0 0,-1 0 0,0 0 0,0 0 1,1 0-1,-1 0 0,0 0 0,1-1 0,21-11 1863,-20 10-1662,1 0 1,-1 0 0,1-1 0,-1 1 0,1 0-1,-1-1 1,0 0 0,0 1 0,-1-1 0,1 0-1,0 0 1,-1 0 0,0 0 0,2-6 1574,-28 32-1597,21-21-308,3-2 69,0 0 1,0 0-1,0 0 0,0 1 1,0-1-1,0 0 1,0 1-1,0-1 1,0 0-1,1 1 1,-1-1-1,0 1 1,0 0-1,1-1 0,-1 1 1,0 0-1,1-1 1,-1 1-1,0 0 1,1 0-1,-1-1 1,1 1-1,-1 0 1,1 0-1,0 0 0,-1 0 1,1 1-1,0-2-25,-1 1 0,1 0 0,0-1-1,0 1 1,-1-1 0,1 1 0,0 0-1,0-1 1,-1 1 0,1-1 0,-1 1 0,1-1-1,0 1 1,-1-1 0,1 1 0,-1-1-1,1 0 1,-1 1 0,0-1 0,1 0-1,-1 1 1,1-1 0,-1 0 0,1 0-1,-1 1 1,0-1 0,0 0 0,0 0-119,0 0 1,1 0-1,-1 1 0,0-1 1,1 0-1,-1 0 1,0 1-1,1-1 1,-1 1-1,0-1 0,1 1 1,-1-1-1,0 1 1,1-1-1,-1 1 1,1-1-1,-1 1 0,1-1 1,0 1-1,-1 0 1,1-1-1,0 1 1,-1 0-1,1 0 0,0-1 1,0 1-1,-1 0 1,1 0-1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3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1860,'3'2'3116,"-3"-2"-2986,1 0 0,-1 0-1,0 1 1,0-1 0,0 0 0,0 0 0,0 0-1,0 0 1,0 1 0,0-1 0,0 0 0,0 0 0,0 0-1,0 0 1,0 1 0,0-1 0,0 0 0,0 0-1,0 0 1,0 0 0,0 1 0,0-1 0,-7 15 1988,-16 20-2331,18-27 833,-19 26-24,-22 33 463,-51 101-1,85-145-1054,2 1 1,0 1-1,2 0 1,1 0-1,1 1 0,1 0 1,1 0-1,-1 39 0,5-53 18,1 1 1,0-1-1,0 1 0,1-1 1,1 1-1,0-1 0,1 0 0,7 18 1,-9-26-21,1 0 0,-1 0 1,1 1-1,0-1 0,0-1 1,0 1-1,1 0 0,-1-1 1,1 0-1,0 0 0,0 0 1,0 0-1,0-1 0,0 1 1,1-1-1,-1 0 0,1 0 1,0-1-1,-1 1 0,1-1 1,0 0-1,0-1 0,0 1 1,9-1-1,-6 0-9,1 0 1,-1-1-1,1 0 1,-1-1-1,1 0 1,-1 0-1,0 0 1,0-1-1,0-1 0,0 1 1,-1-1-1,1-1 1,-1 1-1,7-7 1,-9 7 9,0-1 1,-1 0 0,1 0 0,-1 0-1,0 0 1,0-1 0,-1 0 0,0 1-1,0-1 1,0-1 0,-1 1-1,0 0 1,0-1 0,0 1 0,-1-1-1,0 1 1,0-1 0,-1-9 0,0 14-7,0-1 1,0 0 0,0 1 0,-1-1 0,0 0 0,1 1 0,-1-1-1,0 1 1,0-1 0,0 1 0,-1-1 0,1 1 0,-1 0-1,1 0 1,-1 0 0,0-1 0,1 2 0,-1-1 0,-3-3 0,-1 2-3,1-1 0,-1 1 1,0 0-1,0 0 1,-1 0-1,1 1 1,-11-3-1,-8 0 84,1 2 0,-1 0-1,-32 2 1,47 1-349,1 1-1,-1 0 1,0 0 0,1 1-1,-13 4 1,-23 11-4431,36-13 2178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3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238 237 9229,'1'1'120,"-1"-1"1,1 1-1,-1-1 1,0 1-1,1 0 1,-1-1-1,0 1 0,0 0 1,0-1-1,1 1 1,-1 0-1,0 0 1,0-1-1,0 1 1,0 0-1,0-1 0,0 1 1,0 0-1,0-1 1,-1 1-1,1 0 1,0-1-1,0 1 1,-1 0-1,1-1 0,0 1 1,-1 0-1,0 0 1,-21 12 94,9-9-388,12-3 179,1-1 1,0 0-1,0 0 1,0 0 0,0 0-1,0 0 1,0 0-1,0 0 1,-1 0 0,1 0-1,0 0 1,0 0-1,0 0 1,0-1 0,0 1-1,0 0 1,0 0-1,-1 0 1,1 0 0,0 0-1,0 0 1,0 0-1,0 0 1,0 0 0,0 0-1,0 0 1,0 0-1,0 0 1,0-1-1,-1 1 1,1 0 0,0 0-1,0 0 1,0 0-1,0 0 1,0 0 0,0 0-1,0 0 1,0-1-1,0 1 1,0 0 0,0 0-1,0 0 1,0 0-1,0 0 1,0 0 0,0 0-1,0-1 1,0 1-1,0 0 1,0 0 0,0 0-1,0 0 1,0 0-1,0 0 1,1 0-1,-1 0 1,0-1 0,0 1-1,0 0 1,0 0-1,0 0 1,0 0 0,0 0-1,0 0 1,0 0-1,0 0 1,1 0 0,-1 0-1,18-20 33,5-9 0,7-32 139,-24 51-47,0 0 0,-1-1-1,0 1 1,0-1 0,-1 0 0,-1-1-1,0 1 1,-1 0 0,3-23 0,-5 33-109,0-1-1,0 1 1,0 0 0,0 0 0,0 0 0,0 0-1,-1 0 1,1 0 0,0 0 0,-1 0 0,1 0-1,0 0 1,-1 0 0,1 0 0,-1 0 0,1 0-1,-1 1 1,0-1 0,1 0 0,-1 0 0,0 0 0,0 1-1,1-1 1,-1 0 0,0 1 0,0-1 0,0 1-1,0-1 1,-2 0 0,1 1-33,-1-1 1,0 1-1,0 0 0,0 0 1,0 0-1,0 0 0,0 0 1,0 1-1,0-1 0,-5 3 1,-4 1-27,0 1 1,0 0-1,1 1 1,-16 10-1,8-2 20,1 1 0,1 0 0,0 2 0,-18 22 0,26-28 1,0 0 1,1 1-1,1 0 1,0 1-1,0-1 1,1 1-1,1 1 1,-5 16-1,9-25-14,0 0 0,0-1 1,0 1-1,1 0 0,-1 0 0,1 0 0,0 0 1,1 0-1,-1-1 0,1 1 0,0 0 0,0 0 1,0 0-1,1-1 0,-1 1 0,1-1 0,1 1 1,-1-1-1,0 0 0,1 0 0,3 4 0,3 1 12,1-1-1,0 0 1,1-1-1,-1 0 1,1 0-1,17 6 1,10 7-50,-29-15 93,1 1 1,-1 0 0,0 0 0,0 0 0,7 9 0,-13-12-2,0 0 1,-1 1-1,0-1 0,1 1 1,-1 0-1,-1-1 1,1 1-1,0 0 1,-1 0-1,0 0 1,0 0-1,0 0 1,0 0-1,-1 0 0,0 0 1,0 5-1,-1-2 110,0 0 0,-1 0 0,0-1 0,0 1 1,0 0-1,-1-1 0,0 0 0,-1 0 0,1 0 0,-1 0 0,0 0 0,-1 0 0,1-1 0,-1 0 0,0 0 0,0-1 0,-9 6 0,11-6-97,-2-1-1,1 0 1,0 0-1,0 0 1,-1 0-1,0-1 1,1 0-1,-1 0 1,0 0-1,0-1 1,0 1 0,0-1-1,0 0 1,-1-1-1,1 1 1,0-1-1,0 0 1,-1 0-1,1-1 1,0 0-1,0 0 1,0 0 0,0 0-1,-7-4 1,8 3-170,0-1 1,0 0 0,1-1-1,-1 1 1,1-1 0,0 1-1,0-1 1,0 0-1,1 0 1,-1 0 0,1 0-1,0-1 1,0 1 0,1-1-1,-1 1 1,1-1 0,0 0-1,0 1 1,0-10 0,-1-7-772,2 1 1,0-1-1,5-25 1,-2 32 304,0 1 1,1 0-1,1 0 0,0 0 0,0 1 1,2-1-1,-1 1 0,2 0 1,9-12-1,9-8-1311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3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151 341 1136,'1'0'177,"0"1"-1,-1-1 0,1 1 1,0-1-1,0 0 1,0 1-1,0-1 1,0 0-1,0 0 1,1 0-1,-1 1 0,0-1 1,0 0-1,0-1 1,0 1-1,0 0 1,0 0-1,0 0 1,0 0-1,0-1 1,0 1-1,0-1 0,0 1 1,0-1-1,0 1 1,-1-1-1,1 1 1,1-2-1,33-17 2642,-9-3-1855,-23 21-914,-1-1 0,1 0 0,0 0 0,-1 1 1,0-2-1,1 1 0,-1 0 0,0 0 0,0-1 0,0 1 0,0-1 1,-1 0-1,1 0 0,-1 1 0,1-1 0,-1 0 0,0 0 0,0 0 1,0 0-1,-1 0 0,1-5 0,0 3-16,1 0-1,0-1 1,0 1-1,0 0 1,0 0-1,1 0 1,0 0-1,0 1 1,0-1 0,6-6-1,14-22 61,-19 25 178,-1-1 0,0 0 0,0-1 0,-1 1 0,0 0 0,-1-1 0,0 1 0,-1-15 0,0 22-246,-1 0-1,0-1 1,1 1 0,-1 0 0,-1 0 0,1 0 0,0 0 0,0 0 0,-1 0 0,1 1-1,-1-1 1,1 0 0,-1 1 0,0-1 0,0 1 0,1 0 0,-1-1 0,0 1 0,0 0 0,-1 0-1,1 0 1,0 0 0,0 1 0,0-1 0,-1 1 0,1-1 0,-4 1 0,-1-2-7,-1 0 1,0 1-1,1 1 1,-1-1-1,0 1 1,1 0-1,-12 2 1,10 1 1,0 0-1,0 1 1,1 0 0,-1 1 0,1-1-1,0 2 1,0-1 0,0 1-1,1 0 1,-10 11 0,-8 10 246,-28 42 0,42-54-250,5-7 6,0 1 0,1 0 0,1 1 0,0-1 0,0 1 1,0 0-1,1 0 0,1 0 0,0 1 0,0-1 0,1 0 0,0 1 1,1-1-1,2 19 0,3-27-36,0-1 0,0 0 0,0 0 1,0 0-1,0-1 0,1 1 0,-1-1 0,0-1 0,0 1 1,8-2-1,0-2 14,0-1 1,0 0-1,-1-1 0,0 0 1,13-9-1,-16 9 37,-1 1-1,2 0 1,-1 0 0,0 0-1,1 2 1,0-1 0,0 1-1,0 0 1,0 1 0,15-1-1,-23 3 13,0 0-1,0 1 0,0-1 1,0 1-1,-1-1 1,1 1-1,0 0 1,0 0-1,-1 0 1,1 0-1,-1 0 1,1 0-1,-1 0 0,1 0 1,-1 1-1,1-1 1,-1 1-1,0-1 1,0 1-1,0-1 1,0 1-1,0 0 0,0-1 1,0 1-1,-1 0 1,1 0-1,-1 0 1,1-1-1,-1 1 1,1 0-1,-1 0 0,0 2 1,2 12 86,-1-1 1,0 1 0,-2 16-1,0-12-224,1 10 77,1-4-246,-1-1 1,-2 1 0,0 0-1,-9 38 1,-9 42-3734,2-54 734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3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22 3136,'0'0'1205,"2"-21"5518,4 20-3088,-16 10-2693,-18 11-999,28-20 62,-24 18-16,1 1 0,2 1 0,0 1-1,1 1 1,1 1 0,1 0 0,-25 44-1,13-14 101,3 1 0,-35 100-1,45-102-12,2 1 0,2 1 0,3 0 0,2 1 0,3-1 0,2 1 0,3 1 0,11 98 0,-5-112-154,3 0 0,1 0 0,2-1 1,2-1-1,1 0 0,2 0 0,2-2 0,2 0 0,1-2 0,2 0 0,52 59 0,-47-64-949,1-2 1,1-1-1,2-1 1,68 42-1,-12-22-1957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7:4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4876,'0'0'12141,"3"7"-11204,41 28-178,-15-12-328,36 36 0,-29-21-388,-2 2-1,-1 2 0,-3 0 1,-1 3-1,-2 0 1,-2 1-1,-3 2 0,-1 0 1,-2 1-1,-3 1 1,-2 1-1,-2 0 1,-2 1-1,-3 0 0,2 92 1,-9-117-38,1 21-191,-2 0 0,-1 0 0,-3-1 0,-21 89 0,6-71-890,-3-1-1,-3-1 1,-3-1-1,-2-1 1,-3-2-1,-3-1 0,-55 67 1,3-27-1956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0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4 4748,'0'0'256,"0"-1"-1,1 1 0,-1 0 0,1-1 1,-1 1-1,1 0 0,-1 0 0,1-1 1,-1 1-1,1 0 0,-1 0 0,1 0 0,-1 0 1,1-1-1,-1 1 0,1 0 0,-1 0 1,1 0-1,-1 0 0,1 0 0,-1 0 1,1 1-1,0-1 0,-1 0 0,1 0 0,-1 0 1,1 0-1,-1 1 0,1-1 0,0 1 1,0 15 781,-16 21-1706,-15 9 773,-49 98 0,32-53-183,9-8 398,34-76-393,0 0-1,0 1 1,1-1-1,0 0 1,1 1-1,-1 0 0,1-1 1,1 1-1,-2 10 1,34-19-409,-2-10 246,-1-1 1,-1-1-1,38-25 0,20-10 215,-57 34-3,-6 2 69,0 2 0,31-11-1,-52 21 149,0 2-104,-1 1 0,0-1 0,0 1 0,0-1 0,0 0-1,0 1 1,-1-1 0,1 1 0,-1-1 0,-1 4-1,-7 10 284,-2-1-1,-22 26 0,-5 5-76,-17 33-199,4 2 0,-59 129-1,79-138-2069,-37 123-1,60-155 222,7-6-469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0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215 290 2308,'0'1'89,"0"0"0,-1 0 0,1 0 0,0 0 0,0 0 1,0 0-1,0 0 0,0 0 0,0 0 0,0 0 0,0 0 0,1 0 0,-1 0 0,0 0 0,0 0 0,1 0 0,-1-1 0,1 1 0,-1 0 0,1 0 0,-1 0 0,1 0 1,-1-1-1,1 1 0,0 0 0,0-1 0,-1 1 0,1 0 0,0-1 0,0 1 0,0-1 0,-1 1 0,1-1 0,0 1 0,0-1 0,2 1 0,1-2 136,1 0 0,-1 0-1,1 0 1,-1 0 0,1-1-1,-1 1 1,6-4 0,-7 3-312,15-6 336,0-1 0,-1-1 0,-1-1 0,1 0 0,-2-1 0,0-1 0,0 0 0,25-31 1,-37 40-117,-1-1 0,1 0 0,0 0 0,-1 0 0,0 0 0,0 0 1,-1 0-1,1-1 0,-1 1 0,0 0 0,-1-1 0,1-9 0,-1 12-122,0 0 0,0 1-1,-1-1 1,1 0-1,-1 0 1,1 1 0,-1-1-1,0 1 1,0-1 0,0 0-1,0 1 1,0 0-1,-1-1 1,1 1 0,-1 0-1,0-1 1,1 1-1,-1 0 1,0 0 0,0 1-1,0-1 1,-1 0 0,1 1-1,0-1 1,-4-1-1,-12-4 11,0 0 1,-1 2-1,0 0 0,0 1 0,0 1 0,-1 0 0,-24 1 0,31 2-68,0 2 0,1-1 1,-1 2-1,1 0 0,-1 0 0,1 1 0,0 0 0,0 1 1,1 1-1,0 0 0,0 0 0,-12 9 0,-26 26 406,47-38-333,-1-1 0,1 1-1,0 0 1,-1 0-1,2 0 1,-1 0-1,0 0 1,0 0-1,1 0 1,0 0 0,0 1-1,0-1 1,0 1-1,0-1 1,0 4-1,-13 54-507,14-59 483,1-1 1,-1 1 0,0 0-1,0-1 1,1 1 0,-1-1 0,1 1-1,-1 0 1,1-1 0,0 1-1,-1-1 1,1 1 0,0-1-1,0 0 1,0 1 0,0-1-1,0 0 1,1 0 0,-1 0 0,3 2-1,0 0-13,0-1 0,0 0-1,0 0 1,1 0 0,-1-1-1,1 1 1,6 0 0,10 1 43,0-1-1,33 0 1,-44-3 76,131-3-437,-140 4 348,0 0 0,0 0-1,0 0 1,0 0 0,0 0 0,1 0-1,-1 1 1,0-1 0,0 0-1,0 1 1,0-1 0,0 1 0,0-1-1,0 1 1,0-1 0,0 1-1,0 0 1,0 0 0,-1-1-1,1 1 1,0 0 0,0 0 0,-1 0-1,1 0 1,0 0 0,-1 0-1,1 1 1,0 1 49,0 0 1,0 0-1,-1 1 0,1-1 0,-1 0 1,0 0-1,0 1 0,0-1 0,-1 6 1,-2 8 252,-2 0 1,-10 29 0,14-42-307,-121 265 393,50-120-503,37-51-4391,33-88 2353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0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0 5529,'-12'16'7135,"-29"15"-6514,4-4-317,-2 10-155,1 1 0,1 2-1,3 1 1,1 2 0,2 1-1,3 2 1,-46 96 0,69-127-134,1 1 0,1 0 0,0 0 0,1 0 0,0 0 1,2 0-1,0 1 0,3 19 0,-2 13-94,0-46 57,0 0-1,0-1 1,0 1 0,0 0-1,0 0 1,1-1 0,-1 1-1,1-1 1,0 0 0,0 1 0,0-1-1,0 0 1,0 0 0,0 0-1,1 0 1,-1-1 0,1 1-1,-1-1 1,1 1 0,0-1-1,-1 0 1,1 0 0,0 0-1,0 0 1,0-1 0,3 1-1,0 1-73,1 0-1,-1 0 0,1-1 0,0-1 0,-1 1 0,1-1 0,0 0 1,0 0-1,-1-1 0,1 0 0,7-2 0,-9 2 45,-1-1 0,1 0 0,-1 0 0,0-1 0,0 1 1,0-1-1,0 0 0,0 0 0,0 0 0,-1-1 0,1 0 0,-1 1 0,0-1 0,5-8 0,-5 5 154,-1 0-1,0 0 1,0 0-1,0 0 1,-1-1-1,0 1 1,0 0-1,-1-15 1,0 20-82,-1 0 0,0 1 1,1-1-1,-1 1 0,0-1 0,0 1 1,0-1-1,0 1 0,0-1 0,0 1 1,0 0-1,0-1 0,-1 1 0,1 0 1,0 0-1,-1 0 0,1 0 0,-1 0 1,1 0-1,-3 0 0,-42-20-42,28 14 33,-79-31-786,30 18-2642,45 14 1214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56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28 1296,'6'0'11685,"-67"-9"-11113,9 8 1676,89-5-2199,0 2 0,0 1 1,1 2-1,-1 1 0,1 2 1,41 8-1,-58-7-67,0-1 0,0-1 0,0-1 0,1 0 0,-1-2 0,0 0 0,31-9 0,-24 5 1348,-49 21 758,-19 13-2178,16-3 116,1 1 0,1 1 1,1 0-1,-24 44 0,-53 127-1684,95-192 1381,1 0 0,1-1-1,-1 1 1,1 0 0,0 0 0,0 0 0,0 8-1,1 11-4057,0-13 449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0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32 5661,'-13'10'4659,"30"-16"-4057,2-2-566,0 1 0,1 1 0,27-5 0,-41 10-25,1 0 0,0 0 0,-1 0 0,1 1 0,0 0 0,0 1 0,-1 0 1,1 0-1,0 0 0,-1 1 0,1-1 0,-1 2 0,0-1 0,8 4 0,-12-4 5,0 0 0,0 0 0,0 0-1,-1 0 1,1 0 0,-1 1 0,1-1 0,-1 0-1,0 1 1,0-1 0,0 1 0,0-1-1,0 1 1,0 0 0,-1-1 0,1 6-1,2 50 55,-3-50 63,-1 1-91,-1 0 0,0 0-1,0-1 1,0 1 0,-1 0 0,-1-1-1,1 0 1,-7 10 0,-6 16 63,-38 46 62,42-58-163,10-20-4,0 0 0,0 1 0,1 0 0,-1-1 0,1 1 1,0 0-1,0 0 0,0 0 0,0 0 0,1 0 1,-1 0-1,1 0 0,-1 4 0,2-1-9,0 0 0,1 0 0,0 0 0,0 0 0,0-1 0,1 1 0,0-1 0,0 1 0,0-1 0,0 0 0,1 0 0,0 0 0,0-1 0,6 6-1,-2-2-1,-1 1-1,0 0 0,9 16 0,-9-14 47,9 28 224,-16-37-251,1 0 0,-1 0 1,0 0-1,0 0 1,0 0-1,0 0 0,0 0 1,-1 0-1,1-1 1,-1 1-1,1 0 0,-1 0 1,0 0-1,1 0 0,-1-1 1,0 1-1,0 0 1,0-1-1,-1 1 0,-1 2 1,-8 6-94,1 0-1,-2-1 1,1 0 0,-1-1 0,0-1-1,-1 0 1,0 0 0,0-1 0,-21 6-1,12-5-173,-1-2 0,0 0 0,0-2 0,0 0 1,-27-1-1,46-2-72,0 0 0,0 0 0,0-1 0,0 1 1,0-1-1,0 0 0,0 0 0,1-1 0,-1 1 0,-4-3 1,-11-7-1837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0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9993,'0'6'708,"0"-3"256,-14 2 604,14-1 120,-11 1-512,11-2-187,0-1-645,0-1 20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1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363 390 5881,'-5'2'2199,"13"-12"-1570,17-10-135,-1 0 0,0-2 0,-2-1 0,29-36-1,-19 6-178,-26 44-253,-1 1-1,1-1 1,-2 0-1,1 0 1,-1 0-1,-1 0 1,0-1 0,0 1-1,-1-1 1,0 0-1,-1 0 1,0 0-1,0 0 1,-2-19-1,0 27-71,0 1 0,0-1 0,0 1-1,0-1 1,0 1 0,-1 0 0,1-1-1,-1 1 1,1 0 0,0 0 0,-1 0-1,0 0 1,1 1 0,-1-1 0,0 0-1,1 1 1,-1-1 0,0 1 0,0-1-1,1 1 1,-1 0 0,0 0 0,0 0-1,0 0 1,-2 0 0,-52-3-54,55 3 54,-14 1 8,1 1 0,0 0 0,-1 1 0,1 0 0,0 2 0,0-1 0,1 2 0,-25 13 0,6-1 76,1 2 1,-39 32-1,60-44-36,0 1 1,0 0-1,1 1 0,-14 18 1,19-23-76,1 1 1,0-1 0,0 1 0,1 0 0,-1 0 0,1 0 0,1 0 0,-1 0 0,1 1-1,0-1 1,1 0 0,-1 7 0,1-7 17,1 0-1,-1 0 0,1 0 1,1 0-1,-1-1 1,1 1-1,0 0 0,0-1 1,0 1-1,1-1 1,0 0-1,0 0 0,0 0 1,1 0-1,6 6 1,5 4 33,1 0-1,1-2 1,20 13 0,-24-18-47,0 1 0,-1 0 0,0 1 0,-1 0 0,0 0 1,-1 2-1,15 17 0,-24-26 59,0 0 1,0-1-1,0 1 1,0 0-1,0 0 1,0-1-1,0 1 1,-1 0-1,0 0 1,0 0-1,1 0 1,-2 0-1,1 0 1,0 0-1,0 0 1,-1-1-1,0 1 1,0 0-1,0 0 1,0 0-1,0-1 1,0 1-1,0 0 1,-1-1-1,0 0 1,1 1-1,-1-1 1,0 0-1,0 0 1,0 0-1,0 0 1,-1 0-1,1 0 0,-1 0 1,1-1-1,-1 1 1,-2 0-1,-11 7 74,1 0-1,-2-2 1,1 0-1,-1-1 1,-17 5-1,23-8 10,-1-1 0,1 0 0,0 0 0,-1-1 0,0-1 0,1 0 0,-1-1 1,-20-3-1,28 3-200,0 0 0,0 0 0,0-1 1,0 1-1,0-1 0,0 0 0,1 0 1,-1-1-1,1 1 0,-1-1 0,1 0 1,0 0-1,0 0 0,0 0 0,1 0 1,-1 0-1,1-1 0,-1 0 0,1 1 1,0-1-1,1 0 0,-1 0 0,1 0 1,0 0-1,0 0 0,0 0 0,0 0 1,1-1-1,-1 1 0,1 0 0,0 0 1,0 0-1,1-1 0,1-5 0,0-6-530,1 0-1,1 0 1,1 1-1,0-1 1,1 1-1,1 0 1,14-23 0,5-2-1030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1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234 326 5312,'0'1'71,"0"-1"0,0 1 0,0-1 0,0 1-1,0-1 1,0 1 0,0-1 0,1 1 0,-1-1-1,0 0 1,0 1 0,0-1 0,1 1-1,-1-1 1,0 1 0,0-1 0,1 0 0,-1 1-1,0-1 1,1 1 0,-1-1 0,0 0-1,1 0 1,-1 1 0,1-1 0,-1 0 0,1 0-1,-1 1 1,0-1 0,1 0 0,-1 0 0,1 0-1,21-1 863,18-15-14,-17 5-646,-1 0 1,0-2-1,-1-1 1,0 0-1,-2-2 1,1 0-1,-2-1 1,26-30-1,-41 41-232,0-1 1,0 1-1,-1-1 1,0 0-1,0 0 0,0 0 1,-1 0-1,0 0 0,0 0 1,-1 0-1,0 0 1,-1-9-1,1 6 120,0 8-145,-1 0-1,0 0 1,0 1-1,0-1 1,0 0-1,0 1 1,-1-1-1,1 0 0,0 1 1,-1-1-1,1 1 1,-1 0-1,1 0 1,-1-1-1,0 1 0,1 0 1,-1 0-1,0 0 1,0 1-1,0-1 1,-3 0-1,-47-15-131,33 13 150,0 0 0,-1 2 0,1 0 0,-1 1 0,1 1 0,-1 1 0,1 1 0,0 0 0,0 2 0,0 0 0,0 1 0,1 1 0,0 0 0,0 2 0,1 0 0,0 1 0,1 0 0,0 2 0,1 0 0,0 1 0,0 0 0,-17 22 0,30-32-26,-1 0 0,1 0-1,1 0 1,-1 0 0,0 0 0,1 0 0,-1 0-1,1 0 1,0 1 0,0-1 0,1 1 0,-1-1 0,1 1-1,-1-1 1,1 1 0,0-1 0,0 1 0,1-1-1,-1 0 1,1 1 0,-1-1 0,1 1 0,0-1 0,1 0-1,-1 1 1,1-1 0,-1 0 0,1 0 0,0 0-1,0 0 1,0-1 0,0 1 0,1 0 0,-1-1 0,1 1-1,-1-1 1,1 0 0,0 0 0,4 2 0,-4-3-33,19 8 87,1 1 0,37 23 0,-56-31 29,0 1 1,0 0 0,0 0 0,0 0 0,-1 0-1,1 1 1,-1-1 0,1 1 0,-1 0 0,-1 0-1,1 0 1,0 0 0,-1 1 0,0-1 0,0 1-1,0-1 1,-1 1 0,0 0 0,0 0 0,1 7-1,-2-8-47,-4 114 554,2-105-627,0-1 1,-1 1-1,0 0 0,-1-1 0,-1 0 0,-10 22 1,6-18-113,-1 1-462,0 1 0,1 0 1,-11 33-1,13-13-1468,-14 1-725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1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1940,'26'5'8322,"-18"-4"-7266,-7-1-914,-1 3-150,0-1 0,0 0 0,0 0 0,0 1 0,-1-1 0,1 0 0,-1 0 0,1 0 0,-1 0 0,0 0 0,0 0 0,0 0 0,-1 2 0,-25 55 135,5-21-152,-28 75-1,23-51 81,-5 41-176,28-93 114,0 0-1,1 0 0,1 1 1,0-1-1,0 0 0,1 1 1,0-1-1,2 22 0,-1-24 56,0-6-46,1-1 1,-1 0-1,1 1 1,-1-1-1,1 0 0,-1 0 1,1 1-1,0-1 1,0 0-1,0 0 0,0 0 1,0 0-1,0 0 1,0 0-1,0 0 0,0-1 1,0 1-1,0 0 1,0-1-1,1 1 0,-1 0 1,0-1-1,1 0 1,-1 1-1,0-1 0,1 0 1,-1 1-1,0-1 1,1 0-1,-1 0 0,0 0 1,1 0-1,-1-1 1,0 1-1,2 0 0,5-1 2,-1 1 0,1-1-1,-1 0 1,0-1-1,11-3 1,21-13 72,-1-3-1,-1-1 1,-1-1-1,61-53 1,-43 33-51,-42 37 492,-17 21-143,-71 80-362,29-21-410,-49 106 0,18-2-3116,55-115 1286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1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8429,'9'6'8,"-9"0"276,0 2 316,0 1 244,0 4 180,0-1-160,0 2-220,0 6-236,-17 2-216,3 6-88,-5 6-68,0 3-36,-3 2-76,-6 6-232,-2-1-780,-9 1-868,1 0-1244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2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264 141 3136,'0'0'2717,"31"-5"1552,-26-3-4086,1 0 0,1 1 0,-1 0 0,10-8 0,64-55-266,-67 55 434,-9 9-91,-9 11-20,-70 42-5,43-23-277,1 3-1,1 0 1,1 2-1,2 1 1,1 1-1,1 2 0,2 0 1,1 1-1,2 2 1,1 0-1,2 1 1,-17 52-1,28-65 43,2 0-1,0 1 0,2 0 1,1 46-1,1-69 20,0-1-1,1 1 0,-1-1 0,0 1 1,1-1-1,-1 0 0,1 1 0,-1-1 1,1 0-1,-1 0 0,1 1 1,0-1-1,0 0 0,0 0 0,0 0 1,0 0-1,0 0 0,0 0 0,0 0 1,2 1-1,36 14 27,-29-14-103,0 0 0,1-1 0,-1 0 0,0-1 0,19-1 0,-22-1 70,1 0 0,-1-1 0,1 0 0,-1 0 0,0 0 0,0-1 0,0 0 0,-1-1 0,1 1 0,-1-1 0,0-1 0,0 1 0,-1-1 0,0 0 0,0 0-1,0 0 1,4-8 0,-7 9 49,-1 1 0,0-1 0,0 0 0,0 0 0,-1 1 0,0-1 0,1 0 0,-2 0 0,1 0 0,0 1 0,-1-1 0,0 0 0,0 1 0,-1-1 1,1 0-1,-1 1 0,0 0 0,0-1 0,-3-4 0,-5 1-221,0 1 1,0-1-1,-1 2 1,0-1-1,0 1 1,-1 1-1,0 0 1,0 1-1,0 0 1,0 1-1,0 0 1,-1 1-1,0 0 1,1 1-1,-18 1 1,14 2-1695,1 5-544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2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281 368 1296,'0'0'120,"0"0"1,0 1-1,0-1 0,0 0 0,0 1 1,0-1-1,0 0 0,0 1 1,0-1-1,0 0 0,0 1 0,0-1 1,0 0-1,1 1 0,-1-1 1,0 0-1,0 1 0,0-1 0,0 0 1,1 1-1,-1-1 0,0 0 0,0 0 1,0 1-1,1-1 0,-1 0 1,0 0-1,1 1 0,-1-1 0,0 0 1,0 0-1,1 0 0,-1 0 0,0 1 1,1-1-1,-1 0 0,0 0 1,1 0-1,-1 0 0,1 0 0,17-8 2081,16-22-1436,-32 29-711,7-9 118,1 0 0,-1 0 0,0-2 0,-1 1 0,13-25 1,-4 7 111,-11 20-176,-1 0 1,0-1-1,0 0 0,5-14 1,-7 9 81,0 0 1,-1 1-1,-1-1 1,-1-25-1,0 32 6,0 6-187,0 0 0,-1 0 0,1 0 0,-1 0 0,1 0 0,-1 0 0,0 1 0,1-1 0,-1 0 0,0 0 0,0 1 0,-1-1 0,1 0 0,0 1 0,0-1 0,-1 1-1,1 0 1,-1-1 0,1 1 0,-1 0 0,0 0 0,1 0 0,-1 0 0,0 0 0,0 0 0,0 1 0,-2-2 0,-4 0 16,0 0 1,1 0-1,-1 1 0,0 0 1,-15 0-1,8 3-50,0 0 0,0 1 0,0 1 0,0 1 0,0 0 0,1 1 0,0 0 0,0 2 1,1-1-1,0 1 0,0 1 0,1 1 0,0-1 0,1 2 0,-14 14 0,19-16 49,1-1 0,-1 1 1,2 0-1,-1 0 0,1 1 0,0 0 1,1-1-1,0 1 0,1 0 0,0 0 1,1 1-1,0-1 0,0 0 1,1 12-1,1-18-60,0 0 0,0 0 1,0 1-1,0-1 0,1 0 1,-1 0-1,1 0 0,0 0 0,0 0 1,1-1-1,-1 1 0,1-1 1,0 1-1,3 2 0,54 49-19,-34-32 317,-25-22-264,23 21-35,-1 1 0,25 31-1,-43-47 44,0 1 0,0-1 0,0 1 0,-1 0 0,0 0 0,0 1-1,-1-1 1,0 1 0,-1 0 0,0-1 0,0 1 0,0 17 0,-2-21 16,-1-1 1,-1 0 0,1 1 0,-1-1-1,1 0 1,-1 0 0,0 0-1,-1 0 1,1 0 0,-1 0-1,0 0 1,1-1 0,-2 0-1,1 1 1,0-1 0,-1 0 0,-5 3-1,-11 9 519,-38 21 0,56-35-501,-16 9 465,-1-1 1,-31 10-1,43-16-382,-1-1 0,0 0-1,0 0 1,1-1 0,-1 0-1,0-1 1,0 0 0,0 0-1,-15-2 1,20 1-136,1-1-1,-1 1 1,1 0 0,0-1-1,0 1 1,-1-1 0,1 0-1,0 1 1,0-1 0,0 0-1,1-1 1,-1 1 0,0 0-1,1 0 1,0-1 0,-1 1-1,1-1 1,0 1 0,0-1-1,0 1 1,1-1 0,-1 0-1,1 1 1,-1-1 0,1-3-1,-1-4-139,0 1 1,1 0-1,0-1 0,0 1 0,1-1 0,3-12 0,2 4-276,0 0 0,1 1 0,1 0 0,0 0 0,1 1 0,1 0 0,20-23 1,-8 12-1044,1 2 0,1 1 0,36-27 0,-20 22-361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2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7049,'0'0'1156,"0"37"2415,0-22-3606,0 0 0,0 0 0,2 1 1,0-1-1,1-1 0,6 22 0,-6-29 75,-1 1 0,1-1 0,1 0-1,0 0 1,0 0 0,9 11-1,-9-12-36,0 0-1,0-1 1,-1 1-1,0 1 1,0-1-1,0 0 1,-1 1-1,0 0 1,0-1-1,-1 1 1,2 12-1,-3-16 5,0 1-1,1-1 0,-1 0 1,1 1-1,0-1 0,0 0 0,0 0 1,1 0-1,-1 0 0,4 6 0,-3-7 32,0 1 0,0 1-1,-1-1 1,0 0-1,1 0 1,-1 0-1,0 1 1,0-1-1,-1 1 1,1 6-1,-1-2 193,1-3-130,0 0 0,-1-1 0,0 1 1,0 0-1,0 0 0,-1 0 0,1-1 0,-1 1 0,0 0 1,-1-1-1,1 1 0,-1-1 0,0 1 0,0-1 1,0 0-1,0 0 0,-1 0 0,0 0 0,0 0 0,0 0 1,0-1-1,-6 6 0,-4 1-63,0 0 0,-1-1-1,0-1 1,0 0 0,-1-1-1,-25 10 1,29-13-448,0-1 0,0 0 0,0-1 0,0 0-1,0 0 1,-1-2 0,1 1 0,0-1 0,-1-1-1,-15-2 1,6-7-1782,3-5-263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2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8149,'8'0'152,"0"-3"2880,11 3-2504,-5 0-468,8-5-60,0-1 344,0 0-28,6-5-304,2 3-36,3-1-40,3-2-264,0 2-404,-6 0-668,9-1-1200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56.5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370 45 1780,'2'-3'310,"-1"0"-1,1-1 1,-1 1-1,1 0 1,0 1-1,0-1 1,0 0-1,1 0 1,-1 1 0,1 0-1,-1-1 1,1 1-1,0 0 1,0 0-1,0 0 1,9 0 4780,-21 23-4421,-18 8-27,-7 9 68,-43 61 0,60-74-650,1 0-1,2 1 1,0 1-1,2 0 1,1 1 0,1 0-1,2 1 1,0 0 0,2 0-1,2 1 1,-2 40-1,6 67-305,0-133 197,1-1 0,0 0 0,0 1 0,0-1-1,0 0 1,0 1 0,1-1 0,0 0 0,0 0 0,0 0 0,0-1 0,0 1 0,0 0 0,1-1 0,-1 1 0,1-1 0,0 0 0,-1 0 0,1 0 0,0 0 0,0 0 0,0-1 0,1 1 0,5 1-1,2 1-291,0 0-1,0-1 0,0 0 0,0-1 0,1 0 0,17 0 0,-19-2 232,1 0-1,-1-1 1,1-1-1,-1 0 1,1 0-1,-1-1 0,0 0 1,18-9-1,-24 10 144,0 0-1,0 0 1,-1 0-1,1-1 1,-1 1-1,0-1 1,0 0-1,0 0 1,0 0-1,0-1 0,-1 1 1,0-1-1,1 1 1,-1-1-1,0 0 1,-1 0-1,1 0 1,-1 0-1,0 0 0,0 0 1,0 0-1,0 0 1,-1-1-1,1-4 1,-2 6 39,0 0 1,0 0-1,0 0 1,0 1-1,-1-1 1,1 0-1,-1 1 1,0-1-1,0 1 1,0-1-1,0 1 1,0 0-1,0 0 1,0 0-1,-1 0 1,1 0-1,-5-2 1,-48-28 913,23 18-607,-1 1 0,0 2 1,0 1-1,-50-8 1,-66-1-4365,145 19 3244,-4-2-40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2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5841,'-1'1'71,"1"0"0,0 1 0,0-1 0,0 0 0,0 0 1,0 0-1,0 0 0,0 0 0,0 1 0,0-1 0,1 0 1,-1 0-1,0 0 0,1 0 0,-1 0 0,1 0 0,-1 0 1,1 0-1,-1 0 0,1 0 0,0 0 0,0 0 0,-1-1 1,1 1-1,0 0 0,0 0 0,0-1 0,0 1 0,0 0 1,0-1-1,1 1 0,3 0 82,-1-1-1,1 0 1,-1-1 0,1 1-1,-1-1 1,1 0 0,7-3 0,17-3-60,1 1 0,0 1 1,0 2-1,0 1 0,1 1 1,49 6-1,-79-5-85,1 0-1,0 0 1,0 0 0,-1 0-1,1 1 1,0-1 0,-1 1-1,1-1 1,-1 1 0,1-1-1,0 1 1,-1 0 0,1 0-1,-1 0 1,0 0 0,1 0-1,-1 0 1,0 0 0,0 0-1,1 1 1,-1-1 0,0 0-1,0 1 1,0-1 0,-1 1-1,1-1 1,0 1 0,0-1-1,-1 1 1,1 0 0,-1-1-1,0 1 1,1 0 0,-1-1-1,0 1 1,0 0 0,0 0-1,0-1 1,0 1 0,-1 0-1,1-1 1,0 1 0,-1 0-1,1-1 1,-1 1 0,0 0-1,1-1 1,-2 3 0,-4 6 314,1 0 1,-1 0-1,-1-1 1,0 0-1,-13 15 1,-104 98 1266,118-116-1612,0 1 1,1 0-1,-1 1 0,-6 12 1,11-18 18,1 0 1,-1 0 0,1 0-1,-1 0 1,1 0-1,-1 0 1,1 0-1,0-1 1,0 1-1,0 0 1,0 0-1,0 0 1,1 0-1,-1 0 1,1 0-1,-1 0 1,1 0 0,-1 0-1,1 0 1,0-1-1,0 1 1,0 0-1,0-1 1,0 1-1,2 2 1,4 2 21,0 1-1,0 0 1,1-1 0,10 6 0,16 15 129,-27-20-62,0 1 0,0 0 0,-1 1-1,0-1 1,-1 1 0,5 11 0,-9-17-22,0-1 1,0 1-1,0-1 0,0 1 1,0 0-1,-1-1 0,0 1 0,1 0 1,-1 0-1,0 0 0,0-1 1,0 1-1,-1 0 0,1 0 0,-1-1 1,0 1-1,1 0 0,-1-1 1,0 1-1,-1-1 0,1 1 0,0-1 1,-1 1-1,1-1 0,-1 0 1,0 0-1,1 0 0,-4 2 0,-13 13 62,-2-2 0,0 0 0,-1-1-1,-35 18 1,45-27-366,-1 0-1,0 0 1,0-1-1,0 0 1,-1-1-1,1-1 1,-1 0-1,0-1 1,1 0-1,-24-1 1,34-1-55,0 1 1,1 0 0,-1-1 0,0 1 0,0-1-1,0 1 1,1-1 0,-1 0 0,0 0 0,1 0 0,-1 0-1,1 0 1,-1 0 0,1 0 0,-2-2 0,-8-10-2888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23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2884,'-1'10'3421,"1"5"2512,0-15-5903,0 1 1,0-1 0,0 0 0,0 0 0,0 0 0,0 0 0,0 1 0,0-1 0,0 0 0,1 0 0,-1 0 0,0 0-1,0 1 1,0-1 0,0 0 0,0 0 0,0 0 0,1 0 0,-1 0 0,0 0 0,0 1 0,0-1 0,0 0-1,1 0 1,-1 0 0,0 0 0,0 0 0,0 0 0,0 0 0,1 0 0,-1 0 0,0 0 0,0 0 0,0 0 0,1 0-1,-1 0 1,0 0 0,0 0 0,0 0 0,1 0 0,-1 0 0,0 0 0,0 0 0,0 0 0,0 0 0,1 0-1,-1-1 1,0 1 0,0 0 0,0 0 0,0 0 0,1 0 0,0-1 769,-9 1-7907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2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9 6193,'1'-8'1371,"2"16"786,1 20-506,-4-23-1618,-1-1 0,1 1-1,-1 0 1,-1 0-1,1-1 1,-1 1 0,0-1-1,0 1 1,-2 4-1,1-4 106,0 0 0,1 1 0,-1 0 0,2-1 0,-4 13 0,-7 27 128,9-38-262,1 1 1,-1-1-1,2 1 0,-1-1 1,0 14-1,-9 53-127,11-73 130,0 0-1,0-1 1,0 1 0,0 0-1,0-1 1,1 1 0,-1 0-1,0-1 1,1 1-1,-1-1 1,0 1 0,1 0-1,-1-1 1,1 1-1,-1-1 1,1 1 0,-1-1-1,1 0 1,-1 1 0,1-1-1,-1 1 1,1-1-1,0 0 1,-1 0 0,1 1-1,-1-1 1,1 0 0,0 0-1,-1 0 1,2 1-1,33-1 40,-23-1 0,0-1-1,0-1 1,18-6 0,159-80-229,-188 89 203,-1 0 0,1 0 0,-1 0 0,1-1 0,-1 1 0,0 0 1,1 0-1,-1 0 0,1 0 0,-1 0 0,1 0 0,-1 1 0,1-1 0,-1 0 0,0 0 0,1 0 1,-1 0-1,1 0 0,-1 1 0,1-1 0,-1 0 0,0 0 0,1 1 0,-1-1 0,0 0 0,1 1 1,-1-1-1,0 0 0,1 1 0,-1-1 0,0 0 0,0 1 0,0-1 0,1 1 0,-1-1 0,0 0 1,0 1-1,0 0 0,6 28 671,-6-20-594,0-1-1,0 1 0,-1 0 0,0 0 1,-2 9-1,-69 146-6,61-135-82,-23 61-1635,10-1-4148,22-62 2956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2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9657,'0'0'966,"-7"19"1651,7-20-2604,1 1 0,-1 0 0,0 0 0,0 0 0,1 0 0,-1 0 0,0 0 1,1 0-1,-1 0 0,0 0 0,0 0 0,1 0 0,-1 0 0,0 0 0,0 1 0,1-1 0,-1 0 0,0 0 1,0 0-1,1 0 0,-1 0 0,0 0 0,0 1 0,1-1 0,-1 0 0,0 0 0,0 0 0,0 1 0,0-1 1,1 0-1,-1 0 0,0 0 0,0 1 0,0-1 0,0 0 0,0 0 0,0 1 0,0-1 0,1 0 0,-1 1 0,0-1 1,0 0-1,0 0 0,0 1 0,0-1 0,0 0 0,0 0 0,-1 1 0,1-1 0,0 0 0,0 0 0,0 1 1,0-1-1,0 0 0,0 0 0,0 1 0,0-1 0,-1 0 0,1 0 0,0 1 0,0-1 0,0 0 0,-1 0 0,1 0 1,0 1-1,25 0 70,-24-1-99,16 0-3,31-1 84,0 2 0,-1 1 0,1 3 0,65 16 0,-111-20-26,0-1 0,0 1-1,0 0 1,0 0 0,0 0-1,0 0 1,0 0 0,-1 1-1,1-1 1,0 0 0,-1 1 0,1-1-1,-1 1 1,1 0 0,-1 0-1,0-1 1,0 1 0,0 0-1,0 0 1,0 0 0,0 0-1,-1 0 1,1 0 0,0 3-1,1 5 131,-2 0-1,1-1 0,-1 1 0,-1 12 0,0 3-61,0-16-84,0 1 0,0 0 0,-1-1 0,0 1 0,-1-1 0,0 0 0,-1 0 0,-4 9 0,-44 72-52,27-49-49,-140 230-6404,134-223 3869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2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7001,'1'1'146,"-1"0"0,1 0 0,0 0 0,-1 0 0,1 0 0,-1 1 0,1-1 0,-1 0 1,1 0-1,-1 0 0,0 0 0,0 1 0,0-1 0,0 0 0,0 3 0,0-4-77,0 1-1,0-1 0,0 1 1,0 0-1,0-1 0,0 1 1,0-1-1,0 1 0,0 0 1,0-1-1,1 1 0,-1-1 1,0 1-1,0-1 0,0 1 1,1 0-1,-1-1 0,0 1 1,1-1-1,-1 0 0,0 1 1,1-1-1,-1 1 0,1-1 1,-1 1-1,1-1 0,-1 0 1,1 1-1,-1-1 0,1 0 1,-1 0-1,1 1 0,-1-1 1,1 0-1,0 0 0,-1 0 1,1 0-1,-1 0 0,1 1 1,0-1-1,-1 0 0,1-1 1,0 1-1,30 2 119,0-1-1,0-2 1,35-5 0,91-23-2730,-59 10-1207,-49 11 1715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26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27 7001,'1'-2'204,"0"1"0,1 0 0,-1-1 1,1 1-1,-1 0 0,1 0 0,-1 0 0,1 0 1,-1 0-1,1 0 0,0 0 0,0 0 0,-1 1 1,1-1-1,0 1 0,0-1 0,0 1 1,0 0-1,3 0 0,45-7-941,-48 7 872,1-1-124,-1 0 0,1 1 0,0 0-1,0 0 1,0 0 0,0 0 0,0 0 0,0 1 0,0-1 0,0 1-1,0 0 1,0 0 0,-1 0 0,1 0 0,0 0 0,0 0 0,-1 1 0,1 0-1,-1-1 1,3 3 0,-3 0 31,0-1 0,0 0 0,0 1 0,0 0 0,-1-1 0,0 1-1,0 0 1,0 0 0,0-1 0,0 1 0,-1 0 0,1 0 0,-1 0 0,-1 5 0,-1-1 84,-1-1 0,0 0 0,0 0 0,-1 0 0,1 0 0,-2-1 0,1 1 0,-1-1 0,0 0 1,0-1-1,-8 8 0,-1 2-16,-22 21-63,28-29-43,0 0-1,0 1 0,1 0 1,0 0-1,0 0 0,1 1 1,0 0-1,1 0 0,-9 18 1,14-24-4,0-1-1,0 1 1,0-1 0,0 1-1,0-1 1,0 1 0,0-1-1,1 0 1,0 1 0,-1-1 0,1 1-1,0-1 1,0 0 0,0 1-1,0-1 1,1 0 0,-1 0-1,1 0 1,-1 0 0,1 0 0,0 0-1,-1-1 1,1 1 0,4 2-1,7 6-7,1-2-1,0 1 0,15 6 0,13 8-39,-35-19 77,0 2 0,0-1 1,0 1-1,0 0 0,-1 0 1,0 1-1,-1 0 0,10 14 1,-13-18 4,-1 0 0,1 0-1,-1 1 1,0-1 0,0 0 0,0 1 0,-1-1 0,1 1 0,-1-1 0,0 1 0,0 0-1,0-1 1,0 1 0,-1-1 0,1 1 0,-1-1 0,0 1 0,0-1 0,0 1 0,-1-1 0,1 0-1,-1 0 1,0 0 0,0 0 0,-2 3 0,-12 15 129,-1-1-1,-1 0 1,-1-1-1,-1-1 1,0-1 0,-32 19-1,19-15-1211,0-2-1,-1-1 0,-67 23 1,74-32-1170,2-5-479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2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11913,'6'-2'203,"1"-1"0,0 2 0,-1-1 0,1 1 0,0 0 0,0 0 0,0 1-1,0 0 1,0 0 0,0 0 0,0 1 0,0 0 0,8 3 0,13 4 494,49 21 0,-62-23-655,10 5-2,0 2-1,-1 0 0,0 1 1,-1 2-1,0 0 1,-2 1-1,0 2 0,-1 0 1,-1 1-1,0 1 1,-2 0-1,-1 2 1,0 0-1,-2 1 0,0 0 1,-2 1-1,-1 0 1,-1 1-1,-1 0 0,-1 1 1,-1 0-1,-2 0 1,-1 0-1,2 40 1,-13 115-226,3-155 48,0 0 1,-2-1 0,0 0 0,-18 44 0,3-24-586,-2-2 1,-2 0-1,-2-2 0,-2-1 0,-1-1 0,-2-2 0,-73 68 1,26-39-1939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2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0 1536,'-16'3'431,"0"1"1,1 0-1,-1 1 0,1 1 1,0 0-1,1 1 0,0 0 1,0 2-1,0-1 0,1 2 0,0 0 1,1 0-1,0 1 0,1 0 1,0 1-1,1 1 0,-16 24 1,-11 25 134,3 2 0,2 1 0,3 2 0,3 0 0,-33 142 0,37-98-370,5 1-1,5 0 1,2 128-1,11-162-213,4-1-1,3 0 1,3 0 0,4-1 0,3 0 0,31 82-1,-28-104-681,2 0 0,3-2-1,2-1 1,2-1-1,2-1 1,3-2-1,1-2 1,77 74 0,-27-44-1803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3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6597,'3'17'2794,"9"-22"322,-6 2-2948,-6 2-77,1 1 0,-1 0 0,1-1 0,-1 1 0,1 0 0,-1-1 0,0 1 0,1 0 0,0-1-1,-1 1 1,1 0 0,-1 0 0,1 0 0,-1 0 0,1-1 0,-1 1 0,1 0 0,0 0 0,-1 0 0,1 0 0,-1 0 0,1 0 0,-1 0-1,1 1 1,-1-1 0,1 0 0,0 0 0,-1 0 0,1 1 0,1 17 757,-3-5-886,-19 52 283,7 3-434,4 1 0,-1 78 0,10-146 181,1 0 0,-1-1-1,1 1 1,-1-1 0,1 1-1,-1-1 1,1 0 0,-1 1-1,1-1 1,0 1 0,-1-1-1,1 0 1,-1 0 0,1 1-1,0-1 1,-1 0 0,1 0-1,0 0 1,-1 0 0,1 0-1,0 0 1,-1 0 0,1 0-1,0 0 1,0 0 0,-1 0-1,1 0 1,0 0 0,-1 0-1,1-1 1,-1 1 0,1 0-1,0 0 1,0-1 0,27-8-263,27-26 74,100-84 0,-23 16 417,-130 101 498,-2 28 879,-2-2-1450,-2 0 1,0-1 0,-1 0 0,-1 0-1,-2 0 1,-10 23 0,-6 21-111,3 2-440,3 1 0,-10 89 1,14 43-6835,14-160 4134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3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354 331 6957,'-8'0'4127,"9"-7"-3990,0 0 1,0 0-1,1 0 0,0 0 0,0 1 0,1-1 0,6-12 0,10-25 104,-13 18 364,-2-1 0,0 1 1,-2 0-1,0-35 0,-3 59-566,0 0 0,0 0-1,-1-1 1,1 1 0,0 0-1,-1 0 1,1 1 0,-1-1 0,0 0-1,1 0 1,-1 1 0,0-1 0,0 1-1,0 0 1,0-1 0,0 1-1,0 0 1,-1 0 0,1 0 0,-4 0-1,-51-17 186,48 17-212,-1 1-1,1 0 1,-1 1 0,1 0-1,-1 0 1,1 1 0,0 0 0,0 1-1,0 0 1,0 0 0,0 1 0,1 0-1,-1 1 1,1 0 0,0 0-1,1 1 1,-8 6 0,-6 6-23,1 0 0,0 1 0,2 1 0,-29 40 0,45-56-3,0 1-1,0-1 1,0 0 0,1 1-1,-1 0 1,1-1 0,0 1-1,1 0 1,-1-1 0,1 1 0,0 0-1,1 8 1,-1-4-76,45-10 231,-29-4-171,1-1-1,26-13 0,-30 12 12,1 1-1,-1 1 1,1 0 0,24-5-1,-38 10 22,1 1-1,0-1 0,0 0 1,0 1-1,-1-1 0,1 1 0,0-1 1,0 1-1,-1-1 0,1 1 0,-1 0 1,1-1-1,0 1 0,-1 0 0,1-1 1,-1 1-1,1 0 0,-1 0 0,0 0 1,1 0-1,-1-1 0,0 1 1,0 0-1,1 0 0,-1 0 0,0 0 1,0 0-1,0 0 0,0-1 0,0 1 1,0 0-1,-1 2 0,1 43 129,-1-33-110,1 44-105,-3 0 1,-3 0-1,-25 110 1,25-140-1213,-5 53 1,8-8-4767,3-62 3624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57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63 6821,'-40'0'6214,"40"0"-6135,0 1 1,-1-1-1,1 0 1,0 1-1,0-1 1,0 1-1,0-1 1,0 0-1,0 1 1,-1-1-1,1 1 1,0-1-1,0 1 1,0-1-1,0 0 1,0 1-1,1-1 1,-1 1-1,0-1 1,0 1-1,0-1 1,0 0-1,0 1 1,1-1-1,-1 1 1,0-1-1,0 0 1,1 1-1,23-3-23,1-1 0,-1-1 0,-1-2 0,33-10 0,35-9 219,-37 17-371,1 2 0,76 2 0,-129 49 1157,-4-37-956,0-1 0,0 0 0,-1 0 0,0 0 0,0-1 0,0 1 0,-1-1 0,0 0 0,-1 0 0,1 0 0,-1 0 0,0-1 0,-8 7 0,-18 24 259,9-6-261,-31 40-316,3 2-1,3 3 1,-37 80 0,61-88-2806,17-22-2468,6-33 2726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3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5 6957,'8'-4'570,"-9"7"1232,-14 10-62,-2-5-1249,1 1 1,0 0-1,1 2 1,0 0-1,1 0 0,0 1 1,0 1-1,2 1 1,-20 24-1,14-11-328,0 0 0,2 1 0,0 1 0,-18 52 0,26-52-167,2 1-1,0 0 1,2 0-1,2 0 0,1 1 1,3 36-1,-2-17-3,0-47 4,1-1 0,-1 1 1,1-1-1,0 0 0,0 1 1,0-1-1,0 0 0,0 1 1,0-1-1,1 0 0,-1 0 1,1 0-1,-1 0 1,1 0-1,0-1 0,0 1 1,0 0-1,0-1 0,0 0 1,0 1-1,0-1 0,0 0 1,1 0-1,-1 0 1,0 0-1,1 0 0,-1-1 1,1 1-1,-1-1 0,4 1 1,0 0-9,0 0 1,0-1 0,0 1-1,0-1 1,-1 0-1,1-1 1,0 1 0,0-1-1,0 0 1,-1-1 0,1 1-1,7-4 1,-8 3 17,0-1 0,0 1-1,-1-1 1,1 0 0,-1-1 0,1 1 0,-1-1 0,0 0-1,0 0 1,-1 0 0,1 0 0,-1-1 0,0 1 0,0-1-1,-1 0 1,1 0 0,-1 0 0,0 0 0,0 0 0,-1 0-1,1-1 1,-1 1 0,0-1 0,-1 1 0,1-1 0,-1 1-1,-1-8 1,0 10-1,0 1 0,0 0 1,-1 0-1,1 0 0,0 0 0,-1 1 0,0-1 0,1 0 0,-1 1 0,0-1 0,0 1 1,0-1-1,0 1 0,0 0 0,0 0 0,0 0 0,0 0 0,0 0 0,-1 0 0,1 1 0,-4-2 1,-56-11-906,56 12 444,0 0 0,0 1-1,-1 0 1,1 0-1,0 0 1,0 1-1,0 0 1,0 0 0,0 1-1,0-1 1,-9 5-1,-5 7-2082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3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62 7185,'9'-1'6830,"29"-12"-7024,-33 11 183,85-34 153,-83 34-147,1 0 0,-1 0 0,1 1 0,-1-1-1,1 2 1,-1-1 0,1 1 0,0 1 0,-1-1 0,13 3 0,-18-1 19,0-1 1,-1 0-1,1 1 0,0 0 1,-1-1-1,1 1 0,-1 0 0,0 0 1,0 0-1,1 0 0,-1 0 1,0 0-1,-1 0 0,1 0 1,0 1-1,-1-1 0,1 0 1,-1 0-1,1 1 0,-1-1 0,0 0 1,0 0-1,-1 4 0,2 2 43,-1 0-1,-1 0 0,1 0 0,-1 0 0,-1 0 0,-2 7 0,-6 6 68,-1 0 1,-1-2-1,-1 1 1,-16 18-1,-2 3 35,-1 4-183,-36 55-172,68-99 193,-1 0 0,0 0 0,1 0 0,-1 0 0,1 1 0,-1-1 0,1 0 0,-1 0 0,1 0 0,0 0 0,0 1 1,-1-1-1,1 0 0,0 0 0,0 0 0,0 1 0,0-1 0,0 0 0,1 0 0,-1 0 0,0 1 0,1-1 0,-1 0 0,1 0 0,-1 0 1,1 0-1,-1 0 0,1 0 0,0 0 0,-1 0 0,1 0 0,0 0 0,0 0 0,0 0 0,0 0 0,0-1 0,0 1 0,0 0 0,0-1 1,0 1-1,2 0 0,6 3-16,0-1 1,0-1 0,0 1 0,16 1 0,1 1-68,-20-4 146,0 1-1,0 0 0,0 1 0,0 0 1,0 0-1,-1 0 0,1 0 0,8 8 0,-13-10-28,0 0 1,0 0-1,0 0 0,0 1 0,0-1 0,0 0 0,0 1 0,-1-1 0,1 1 0,0-1 0,-1 1 0,1-1 0,-1 1 0,1 0 0,-1-1 0,0 1 0,0-1 0,0 1 0,0 0 1,0-1-1,0 1 0,0 0 0,-1-1 0,1 1 0,0-1 0,-1 1 0,1-1 0,-1 1 0,0-1 0,0 1 0,1-1 0,-1 1 0,0-1 0,0 0 0,0 0 0,0 1 0,0-1 0,-3 2 1,-10 11 9,-1 0-1,0-1 1,-1-1 0,0 0 0,-22 12 0,30-20-278,0 0-1,1 0 1,-1-1-1,-1 0 0,1 0 1,0-1-1,-1 0 0,1 0 1,-1-1-1,0 0 1,0-1-1,1 0 0,-1 0 1,-14-3-1,18 1-275,0 0 0,0 0-1,0-1 1,0 1 0,0-1 0,-6-5-1,-8-7-1855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3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14325,'13'9'172,"-4"0"-40,-9 1-12,0-4 64,0 1-328,0-3-196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3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163 297 6685,'0'0'2595,"36"-3"-359,27-46-547,-56 45-1653,-1-1 0,1-1 0,-1 1 0,0-1 1,0 0-1,0 0 0,-1-1 0,0 1 0,0-1 0,-1-1 0,0 1 0,0 0 0,-1-1 0,0 0 0,0 0 0,-1 0 0,0 0 0,0 0 1,0-10-1,-2 15-27,0-1 0,0 1 0,-1-1 0,0 0 0,1 1 0,-1-1 0,-1 1 1,1-1-1,0 1 0,-1 0 0,0 0 0,0-1 0,0 1 0,0 0 0,0 1 0,0-1 1,-1 0-1,1 1 0,-1-1 0,0 1 0,0 0 0,0 0 0,0 0 0,0 0 0,0 0 1,-1 1-1,1-1 0,-1 1 0,-4-1 0,-4-2-13,0 1-1,0 0 1,-1 0 0,1 2-1,0-1 1,-1 2-1,1 0 1,-1 0 0,1 1-1,-18 4 1,23-4-2,1 0 1,-1 1-1,1 0 0,0 0 1,0 0-1,0 1 0,0 0 0,0 0 1,0 1-1,1 0 0,0 0 1,0 0-1,0 0 0,0 1 1,1 0-1,-1 0 0,1 0 0,0 0 1,1 1-1,-1 0 0,-3 8 1,4-2 28,0 0 0,0 0 0,2 0 1,-1 1-1,1-1 0,1 16 0,1-27-21,0 1-1,0 0 0,-1 0 1,1 0-1,1 0 0,-1-1 1,0 1-1,0-1 0,0 1 0,1-1 1,-1 1-1,1-1 0,-1 0 1,1 1-1,0-1 0,-1 0 1,1 0-1,0 0 0,3 1 1,46 19-171,-41-17 92,26 10-13,53 30 0,-79-38 85,0 0 0,-1 1-1,0 0 1,0 0 0,0 1 0,-1 0-1,0 0 1,-1 1 0,12 17-1,-15-16 133,0 0 0,-1-1 0,0 1 0,-1 1 1,0-1-1,-1 0 0,0 0 0,0 1 0,-2 18 0,1-16 168,-1-9-214,0 0-1,0 0 0,-1-1 0,1 1 0,-1 0 0,0-1 0,0 1 1,0-1-1,0 0 0,-1 1 0,1-1 0,-1 0 0,0-1 0,0 1 1,0 0-1,0-1 0,-6 4 0,-3 3 344,0-1 1,-1-1-1,-21 9 1,31-14-435,-1-1 1,1 0-1,-1 0 0,1 0 1,-1 0-1,1-1 1,-1 1-1,0-1 1,1 0-1,-1 0 1,1 0-1,-1 0 0,0-1 1,1 0-1,-1 0 1,1 0-1,-1 0 1,1 0-1,0 0 0,-1-1 1,1 0-1,0 0 1,0 0-1,0 0 1,0 0-1,1 0 1,-1-1-1,1 0 0,-1 1 1,1-1-1,0 0 1,0 0-1,0 0 1,0 0-1,0-1 0,1 1 1,0 0-1,-1-1 1,1 1-1,1-1 1,-1 1-1,0-1 1,1-3-1,-6-65-1175,4 61 871,0-1-1,1 0 1,0 1 0,1-1-1,0 0 1,1 0 0,0 1-1,1-1 1,0 0 0,1 1-1,0 0 1,6-13 0,3 1-1181,2 0-1,0 1 1,25-29 0,-6 15-1028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3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184 266 11313,'0'21'1058,"0"-18"160,0-14-839,23-17-421,-13 16-22,19-14 193,-23 22-133,-1 0-1,0 0 0,-1 0 1,1-1-1,-1 1 1,0-1-1,0 0 0,-1 0 1,1-1-1,3-7 1,4-16 72,-7 22 83,-1 0 1,-1 0-1,1 0 0,-1 0 1,-1 0-1,1-1 1,-1 1-1,0-12 0,-1 6 268,-2-12 203,2 24-617,-1 0 0,1 0 0,-1 1 1,1-1-1,-1 0 0,1 1 0,-1-1 0,0 1 0,1-1 0,-1 1 0,0-1 0,0 1 1,1 0-1,-1-1 0,0 1 0,0 0 0,1-1 0,-1 1 0,0 0 0,0 0 0,0 0 1,0 0-1,1 0 0,-1 0 0,0 0 0,-1 0 0,-12 1 71,0 0 0,0 1 0,0 1 0,0 0 0,0 1 0,1 0 0,0 1 0,0 1-1,-23 13 1,16-7 47,0 1 0,2 1 0,-1 1-1,2 1 1,-19 21 0,34-35-143,0 1 0,0 0 0,1-1 0,-1 1 0,1 0 0,0 0 0,0 0 0,0 0 0,1 0 0,-1 0 0,0 0 0,1 0 0,0 0 0,0 0 0,0 0 0,1 5 1,-1 1 4,3-8 17,0 0 0,1 0-1,-1 0 1,1 0 0,-1 0-1,1-1 1,0 0 0,-1 0-1,1 0 1,-1 0 0,5-1-1,1 1 4,2 0 5,1 1 1,-1 0-1,0 1 1,0 0-1,0 0 1,18 8-1,-26-9 9,0 1-1,0 0 1,0-1 0,0 1-1,-1 0 1,1 1-1,0-1 1,-1 0 0,0 1-1,1-1 1,-1 1 0,0 0-1,0 0 1,-1 0-1,1 0 1,-1 0 0,1 0-1,-1 0 1,0 0 0,0 1-1,0-1 1,-1 0-1,1 1 1,-1-1 0,0 1-1,0 3 1,1 67 197,1-38-247,-1 0-1,-2 1 1,-2-1 0,-13 65-1,-17 18-1849,7 0-4098,24-82 2600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3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7965,'1'0'136,"-1"0"1,1 0 0,-1 0-1,1 0 1,-1 0 0,1 0 0,-1 0-1,1 0 1,-1 1 0,1-1-1,-1 0 1,0 0 0,1 0-1,-1 1 1,1-1 0,-1 0-1,0 0 1,1 1 0,-1-1-1,0 0 1,1 1 0,-1-1 0,0 1-1,1-1 1,-1 0 0,0 1-1,0-1 1,1 1 0,-1-1-1,0 1 1,0 0 0,-1 21 1929,-15 25-878,13-39-706,-6 18-392,2 1 0,0 0 0,2 0 1,1 1-1,2 0 0,0 37 0,3-64-89,0 0 0,-1 0 1,1 0-1,0 0 1,0 0-1,0 0 1,0 0-1,0 0 0,0-1 1,0 1-1,0 0 1,0-1-1,0 1 1,0 0-1,0-1 0,0 0 1,0 1-1,1-1 1,-1 0-1,0 1 1,0-1-1,1 0 1,-1 0-1,0 0 0,0 0 1,2-1-1,40-1 17,-26-5-32,1-1 0,-1-1 0,-1 0 1,0-2-1,29-23 0,-16 12-37,50-31 136,-78 91 334,-3-8-404,-2 0 1,-2-1-1,0 0 1,-2 0-1,-19 47 1,1-2-339,-43 150-5470,52-171 2981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35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14061,'19'6'52,"-5"0"212,-1 5 164,-13 1-4,0 4 72,0 1-144,0 6-160,0 5-43,0 5-121,-19 1 12,3 4-40,-4 3-80,-2 0-285,-5 1-539,-1-5-324,-2 0-816,0-2-948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48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39 1176,'8'-17'10258,"15"6"-8573,-11 5-1436,4 1 56,-15 6-268,0 0 0,-1 0-1,1 0 1,-1 0 0,1 1 0,-1-1 0,0 0 0,1 0 0,-1 0-1,0 1 1,0-1 0,0 0 0,0 0 0,0 1 0,0-1-1,0 2 1,-2 3 39,1-1-1,-1 0 0,0 1 0,0-1 0,-1 0 1,1 0-1,-1 0 0,-7 9 0,-5 10 30,-11 34 287,-21 67 0,23-60-414,23-59-16,0-1 0,0 0-1,1 1 1,0-1 0,0 0-1,1 8 1,-1 2-36,1-14 66,0 0 0,0-1 0,0 1 0,-1-1 0,1 1 0,0-1 0,0 0 0,0 1 0,0-1 0,0 0 0,1 1 0,-1-1 0,0 0 0,0 0 0,0 0 0,0 0-1,0 0 1,0 0 0,0-1 0,0 1 0,0 0 0,0 0 0,0-1 0,1 0 0,30-6-257,-4-4 110,-1-2 0,-1-1 0,0 0 0,-1-2 0,23-20 0,58-35 516,-106 71-342,1 0 1,-1 0-1,0-1 0,0 1 0,0 0 1,0 0-1,1 0 0,-1 0 1,0 0-1,0-1 0,0 1 0,1 0 1,-1 0-1,0 0 0,0 0 1,0 0-1,1 0 0,-1 0 0,0 0 1,0 0-1,1 0 0,-1 0 1,0 0-1,0 0 0,0 0 0,1 0 1,-1 0-1,0 0 0,0 0 0,1 0 1,-1 0-1,0 0 0,0 0 1,0 0-1,1 1 0,-1-1 0,0 0 1,0 0-1,0 0 0,0 0 1,1 0-1,-1 1 0,0-1 0,0 0 1,0 0-1,0 0 0,0 1 1,1-1-1,-1 0 0,0 0 0,0 0 1,0 1-1,0-1 0,0 0 1,0 0-1,0 1 0,0-1 0,0 0 1,0 0-1,0 0 0,0 1 1,-6 25 663,-22 37-158,25-56-468,-32 69 400,-40 131 0,42-60-2349,28-104-2589,-1 65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4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 4920,'1'-4'912,"2"12"2198,1 16 616,-6 9-2773,-1-1 0,-2 1 0,-14 55 1,6-34-899,8-25-68,2 1 1,1-1 0,2 33 0,0-38-188,0-23 178,1 1-1,-1-1 0,1 0 0,0 0 0,0 1 0,-1-1 0,1 0 0,0 0 0,0 0 0,0 0 0,0 0 0,0 0 0,1 0 0,-1-1 0,0 1 0,0 0 0,0-1 0,1 1 0,-1-1 0,0 1 0,1-1 0,-1 1 0,1-1 1,-1 0-1,0 0 0,1 0 0,-1 0 0,3 0 0,2 1-77,1-1 0,-1 0 0,0 0 0,0 0 1,12-3-1,-2-4-106,-1 0 0,1-1 0,-2-1 1,1-1-1,24-20 0,2-1 205,91-74 808,-119 92-457,-4 6 803,-6 24-296,-4-12-794,-1-1-1,1 0 1,-1 1 0,0-1 0,0 0 0,0 0 0,-1-1 0,0 1 0,0 0 0,-4 4 0,-11 16 104,0 11-165,3 0 1,0 1-1,3 1 0,0 0 1,-11 75-1,20-88-337,2 0 0,0 0 0,3 25 0,-1 2-1881,-1-47 1843,1-1 1,0 0-1,0 1 1,0-1-1,0 0 1,0 1-1,0-1 1,1 0 0,0 0-1,0 0 1,-1 0-1,2-1 1,-1 1-1,0 0 1,0-1-1,1 1 1,0-1 0,-1 0-1,1 0 1,0 0-1,0 0 1,0-1-1,4 3 1,9 0-1576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4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96 512 6061,'19'-8'240,"-17"8"-80,0 0 1,-1-1-1,1 1 1,0-1 0,-1 0-1,1 1 1,-1-1-1,1 0 1,-1 0-1,1 0 1,-1 0 0,0 0-1,1 0 1,-1 0-1,0 0 1,0-1-1,0 1 1,0 0-1,0-1 1,0 1 0,0-1-1,0 1 1,0-4-1,5-11-93,0 1-1,1-1 0,14-21 1,11-28 105,-2 11-493,-24 46 353,-1-1-1,0 0 0,0 0 1,-1 0-1,0-1 1,3-9-1,-4 3 108,0 0 0,-1 0-1,0 0 1,-2-1 0,0 1 0,-2-19 0,2 32-91,0 0 1,-1 0-1,1 0 1,-1 0 0,0 0-1,0 0 1,0 0 0,0 0-1,0 1 1,0-1-1,-1 0 1,0 1 0,1-1-1,-1 1 1,0-1-1,0 1 1,0 0 0,-1 0-1,1 0 1,0 0 0,-1 0-1,1 1 1,-1-1-1,0 1 1,0-1 0,1 1-1,-1 0 1,0 0 0,0 0-1,0 1 1,0-1-1,0 1 1,0 0 0,0-1-1,0 1 1,0 1-1,0-1 1,0 0 0,-1 1-1,2-1 1,-4 2 0,-3 1 119,1 0 0,0 0 0,0 1 0,1 0 0,-1 0 0,1 1 0,0 0 0,0 0 0,0 1 0,1-1 0,-10 12 0,-7 10 334,-27 41 1,46-61-506,0 0 1,0 0 0,1 1 0,0 0-1,0 0 1,1 0 0,0 0 0,1 0 0,-1 0-1,2 0 1,-1 1 0,1-1 0,1 12 0,-1-8 1,1-11-3,-1 1 0,1-1 0,-1 0 0,1 1 0,0-1 0,0 1 0,-1-1 0,1 0 1,0 1-1,0-1 0,0 0 0,1 0 0,-1 0 0,0 0 0,0 0 0,0 0 0,1 0 1,-1 0-1,1-1 0,-1 1 0,0 0 0,1-1 0,-1 1 0,1-1 0,0 0 1,-1 1-1,1-1 0,-1 0 0,1 0 0,1 0 0,60 3-6,-54-4 10,7 1-24,-1-2 1,1 0-1,22-7 0,-23 6-1,1-1 0,0 2-1,25-2 1,-41 5 40,1 0 1,0 0 0,0 0-1,-1 0 1,1 0 0,0 1-1,-1-1 1,1 0 0,-1 0-1,1 0 1,-1 1 0,0-1-1,0 0 1,1 0 0,-1 1-1,0-1 1,0 0 0,0 1-1,-1-1 1,1 2 0,0 42 488,-1-33-414,0 8-45,-1-1 1,-2 0 0,0 0 0,-7 20 0,-7 36-32,13-37-107,1 57 0,4-37-2335,0-21-1277,0-36 3554,1-1 1,-1 1-1,1 0 0,0-1 0,-1 1 0,1-1 0,-1 1 0,1-1 0,0 0 0,-1 1 0,1-1 1,0 1-1,0-1 0,-1 0 0,1 0 0,0 1 0,0-1 0,-1 0 0,1 0 0,0 0 0,0 0 0,0 0 1,-1 0-1,1 0 0,0 0 0,0 0 0,0-1 0,-1 1 0,1 0 0,0 0 0,0-1 0,0 0 1,11-4-1725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57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 0 5485,'-4'20'9389,"-12"3"-7359,-3 6-1989,12-14 81,0-1-1,-18 27 1,17-30-131,1 1 0,0 0 0,0 0-1,2 0 1,-8 22 0,9-16 14,0 0-1,2 1 1,0-1 0,1 19-1,1-35-13,1 0 0,0 0-1,-1 0 1,1 0-1,0-1 1,0 1 0,0 0-1,0 0 1,0-1 0,0 1-1,1-1 1,-1 1-1,0-1 1,1 0 0,-1 0-1,1 1 1,0-1 0,-1 0-1,1 0 1,0 0-1,0-1 1,-1 1 0,1 0-1,0-1 1,0 1 0,0-1-1,0 0 1,2 1-1,4 0-227,0 1-1,0-1 1,0 0-1,0-1 0,15-1 1,-9-2-17,-1 0 1,1-1 0,-1-1 0,0 0-1,-1-1 1,1 0 0,-1-1-1,0 0 1,-1-1 0,15-13 0,10-11 48,49-58 1,-77 81 153,6-15 459,-13 22-321,0 0 0,-1 1 1,1-1-1,0 0 0,0 1 0,0-1 0,0 1 0,0 0 0,0-1 0,1 1 1,-1 0-1,0-1 0,1 1 0,-1 0 0,3-2 0,-4 40 2044,-1-29-2012,-1-1-1,0 1 0,-1 0 1,0-1-1,0 0 1,-1 1-1,0-1 1,0-1-1,-6 9 0,-11 20 55,-14 32 81,-51 109-433,80-161-620,1 1 1,1-1 0,1 0 0,0 1 0,1 0 0,0 20-1,2-11-2032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5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74 11069,'18'-42'1182,"-14"10"5847,-5 69-4820,-16 15-1952,2 0 0,3 1-1,-8 78 1,7-43-256,4-33-726,-3 87 0,4 3-1709,0-1-5243,8-103 4302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5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8057,'0'0'76,"0"-1"0,0 1 0,0 0 1,1-1-1,-1 1 0,0 0 0,0 0 1,0-1-1,0 1 0,1 0 0,-1 0 1,0-1-1,0 1 0,0 0 0,1 0 1,-1 0-1,0 0 0,0-1 0,1 1 1,-1 0-1,0 0 0,1 0 0,-1 0 1,0 0-1,0 0 0,1 0 0,-1 0 1,0 0-1,1 0 0,-1 0 0,0 0 1,1 0-1,-1 0 0,0 0 0,0 0 1,1 0-1,0 0 7,-1 0 1,1 0-1,-1 0 0,1 0 1,0 0-1,-1 0 0,1 0 1,-1 0-1,1 0 0,-1 0 1,1 0-1,-1-1 0,1 1 1,-1 0-1,1 0 0,-1-1 1,1 1-1,-1 0 1,1-1-1,-1 1 0,1 0 1,-1-1-1,1 1 0,-1-1 1,0 1-1,1 0 0,-1-1 1,0 1-1,1-1 0,-1 1 1,0-1-1,0 0 0,0 1 1,1-1-1,-1 1 1,0-1-1,0 1 0,0-1 1,0 1-1,0-1 0,0 0 1,-6-3-4050,5 4 3879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5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2884,'-1'1'22,"0"-1"0,0 0 0,0 0 0,1 0 0,-1 1 0,0-1 0,0 0 0,0 1 0,1-1 0,-1 0 0,0 1 0,0-1 0,1 1 0,-1 0 0,0-1 0,1 1 0,-1-1 0,1 1 0,-1 0 0,1 0 0,-1-1 0,1 1 0,-1 0 0,1 0-1,0-1 1,-1 1 0,1 0 0,0 0 0,0 0 0,0 0 0,0 0 0,0-1 0,0 1 0,0 0 0,0 0 0,0 1 0,-4 21 4999,45-26-3415,-9-11 165,-29 13 208,-8 4-311,-17 11-1150,-33 26-567,41-23-511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5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 12013,'35'0'2093,"-6"-1"-1402,0 1 0,52 8-1,-74-7-664,-1 0-1,1 0 0,-1 1 0,0 0 0,1 1 0,-1-1 0,0 1 0,0 0 1,-1 1-1,1-1 0,-1 1 0,1 0 0,-1 0 0,-1 1 0,1 0 1,0 0-1,6 9 0,-8-3 3,0 0 1,-1 0 0,0 0-1,0 0 1,-1 0-1,-1 1 1,0-1-1,-1 0 1,0 0-1,0 0 1,-4 14 0,-5-5 91,-1-1 0,-1-1 0,0 0 0,-2 0 0,0-1 0,0-1 0,-24 21 0,7-6 308,-18 16-48,33-34-271,0 2 0,2 0 0,0 1 0,-19 25-1,33-40-92,0-1 0,0 0 0,0 0 0,-1 0-1,1 1 1,0-1 0,0 0 0,0 0-1,0 1 1,-1-1 0,1 0 0,0 0-1,0 1 1,0-1 0,0 0 0,0 1 0,0-1-1,0 0 1,0 0 0,0 1 0,0-1-1,0 0 1,0 1 0,0-1 0,0 0-1,0 0 1,0 1 0,0-1 0,0 0 0,1 0-1,-1 1 1,0-1 0,0 0 0,0 0-1,0 1 1,1-1 0,-1 0 0,0 0-1,0 0 1,0 1 0,1-1 0,-1 0-1,17 1 178,22-11-253,-36 9 92,240-87-2534,-85 19-4027,-119 51 3532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5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 12617,'-1'23'4871,"7"-22"-3455,16-1-1210,0 0 0,38-5 0,-2-10-274,1 3 1,0 3 0,83-2-1,-140 11 71,-1 0-1,1 0 0,0 0 0,0 0 0,-1 0 0,1 1 0,0-1 0,-1 1 0,1-1 0,0 1 0,-1-1 0,1 1 0,-1 0 0,1 0 0,-1 0 1,1 0-1,-1 0 0,1 0 0,-1 0 0,0 1 0,0-1 0,2 3 0,-1-1 17,-1 0 0,0 0 1,0 0-1,0 0 0,0 0 0,-1 0 0,1 0 0,-1 0 1,0 1-1,0-1 0,0 6 0,-1 0 15,-1 1-1,0-1 1,0 0-1,-1 0 1,0 0-1,-1 0 1,-7 14-1,-117 184 149,14-19-1862,35-64-3878,56-87 2305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5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11361,'0'0'440,"0"5"1068,11-5-1456,3 0-64,3 0-28,5-5 248,0-3-40,11-1-180,0 0-504,3-2-836,2-2-632,1 0-672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5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34 2884,'2'-3'373,"1"1"1,-1 0-1,0-1 0,1 1 0,-1 1 1,1-1-1,-1 0 0,1 1 0,0-1 1,0 1-1,0 0 0,0 0 0,4-1 0,3-1 5394,10-2-4790,-6 7-839,-1 1-1,0 1 0,0 0 0,0 0 0,0 1 1,-1 1-1,0 0 0,0 1 0,11 8 0,-21-12-111,1 0-1,-1 1 1,0-1-1,0 0 0,0 1 1,-1-1-1,1 1 0,-1-1 1,0 1-1,0 0 0,0 0 1,0-1-1,-1 1 0,1 0 1,-1 0-1,0 0 0,0 0 1,-1 6-1,0-3-12,0 0-1,0 0 0,0 0 1,-1 0-1,0 0 1,0-1-1,-1 1 1,0 0-1,-4 6 1,-36 42 962,-2-2 0,-2-2 1,-89 74-1,135-124-974,0-1-1,0 1 1,1-1 0,-1 1-1,0 0 1,0-1-1,0 1 1,1 0 0,-1 0-1,1-1 1,-1 1-1,0 0 1,1 0 0,-1 0-1,1 0 1,0 0-1,-1 0 1,1 0 0,0 1-1,13 3 162,36-12 173,-43 5-328,41-6-432,151-32-3390,-169 31 771,1-1 1,35-17 0,-43 16 324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8:5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53 11661,'8'-25'1624,"1"1"2612,-8 24-4167,0-1 1,0 1 0,0-1 0,0 1-1,0-1 1,0 1 0,0 0-1,1-1 1,-1 1 0,0 0 0,0 0-1,0 0 1,0 0 0,0 0 0,0 0-1,1 0 1,-1 1 0,0-1 0,0 0-1,0 0 1,0 1 0,0-1 0,0 1-1,0-1 1,2 2 0,11 7 199,-1 1 1,1 0-1,-2 1 0,0 1 1,0-1-1,18 26 0,-22-28-191,8 11 2,-1 2-1,0 0 0,-2 1 1,-1 0-1,0 1 0,-2 0 1,-1 0-1,0 1 0,-2 1 1,-1-1-1,-2 1 0,0 0 1,-1 0-1,-2 1 0,-3 46 1,-2-34-241,-1 0 1,-2-1 0,-2 0-1,-2 0 1,-1-1 0,-2-1-1,-1 0 1,-2-1 0,-1 0 0,-24 31-1,4-12-1447,-54 58-1,-58 36-5713,100-103 3987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27 6777,'11'-2'894,"-11"2"-604,1 0 0,-1-1 0,1 1 0,-1 0 0,0-1 0,1 1 0,-1-1 0,1 1 0,-1-1 0,0 1 0,1-1 0,-1 1 0,0-1 0,0 1 0,0-1 0,1 1 0,-1-1 0,0 0 0,0 1 0,0-1 0,0 1 0,0-1 0,0 0 0,0 1 0,0-1 0,0 1 0,0-1 0,0 0 0,-1 0 0,1-6 440,-50 5 362,41 3-1048,0 0 0,-1 1 0,1 0 0,0 0 0,1 1 0,-1 0-1,0 1 1,1 0 0,-11 6 0,-5 5 141,-40 32 0,34-20-56,1 1 0,1 1 0,1 1 0,2 2 0,2 0 0,0 2 0,3 0 1,0 2-1,3 0 0,0 1 0,-14 52 0,14-28-77,2 0 0,4 2 1,1-1-1,4 1 0,2 0 0,7 96 1,3-105-280,1 0 0,3-1 0,3 0 0,1-1 0,3 0 1,2-1-1,49 91 0,-44-100-600,1-1 1,3-2-1,1 0 1,1-2-1,3-1 1,1-2-1,1-1 1,2-2-1,45 30 1,16-2-2146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02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1 980,'-1'12'14327,"-17"2"-14313,0 1 0,1 1 1,1 0-1,1 1 0,0 1 0,-14 23 1,-3 11 86,-30 62 1,42-69-59,2 0 0,1 2-1,3 0 1,2 1 0,-10 80 0,4 248 163,19-341-282,2 0 0,1 0-1,1 0 1,2-1 0,2 0 0,1 0 0,2-1 0,1 0-1,31 57 1,-27-63-687,0 0-1,2-1 0,1-1 1,1 0-1,1-2 0,42 34 1,-2-12-2294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58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32 384,'-5'5'13385,"-3"-5"-14397,11 0 672,1 0 276,1 0 0,-1-1 0,0 1 0,1-1 1,-1 0-1,1 0 0,5-2 0,-1 0 424,-7 3-338,0-1 1,0 1 0,0-1 0,0 1 0,0-1 0,0 0 0,0 0 0,0 0 0,0 0 0,-1 0-1,1 0 1,0 0 0,-1 0 0,1-1 0,-1 1 0,1-1 0,-1 1 0,0-1 0,0 1 0,2-5 1830,-24 21-2202,-6-10-4645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1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34 5881,'0'0'121,"-1"0"1,1 0 0,0 0 0,0 1 0,0-1-1,0 0 1,0 0 0,0 0 0,0 0 0,0 1-1,0-1 1,0 0 0,-1 0 0,1 0 0,0 0-1,0 1 1,0-1 0,0 0 0,0 0-1,-1 0 1,1 0 0,0 0 0,0 0 0,0 0-1,0 1 1,-1-1 0,1 0 0,0 0 0,0 0-1,0 0 1,-1 0 0,1 0 0,0 0 0,0 0-1,-1 0 1,1 0 0,0 0 0,0 0 0,0 0-1,-1 0 1,1 0 0,0-1 0,0 1 0,0 0-1,0 0 1,-1 0 0,1 0 0,0 0 0,0 0-1,0 0 1,0-1 0,-1 1 0,1 0 0,0 0-1,1-6 985,12-2-1445,2 3 356,1 1 1,0 0-1,0 1 1,0 0-1,0 1 1,0 1-1,20 2 1,-33-2-18,1 2 0,0-1 0,0 0 1,-1 1-1,1-1 0,0 1 0,-1 0 1,1 1-1,0-1 0,-1 1 0,0-1 0,1 1 1,-1 0-1,0 0 0,0 0 0,0 1 1,0-1-1,0 1 0,-1 0 0,1-1 1,-1 1-1,0 0 0,0 1 0,0-1 1,0 0-1,0 0 0,-1 1 0,1-1 1,-1 1-1,0 0 0,0-1 0,0 1 1,-1 0-1,1 0 0,-1-1 0,0 6 1,-1 12 5,-1 0-1,-1 1 1,-1-1 0,0 0 0,-2 0 0,0-1 0,-2 0 0,0 0 0,-13 22 0,2-1 247,-2-2 1,-2 0-1,-32 42 0,47-70-101,0 2 93,4-12 190,6-5-442,1 1 0,-1 0 0,1 0 0,0 0 0,0 1 0,0-1-1,0 0 1,0 1 0,1 0 0,-1 0 0,1 0 0,4-2 0,11-7-51,168-145 470,-7 5-858,-139 121-1439,49-27 0,-86 55 1350,8-6-695,-8 0-3039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1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16 3136,'0'0'172,"1"0"0,0 0 0,0 0 0,0-1 0,-1 1 0,1 0 0,0-1 0,-1 1-1,1-1 1,0 1 0,-1-1 0,1 1 0,0-1 0,-1 1 0,1-1 0,-1 1 0,1-1 0,-1 0-1,1 1 1,-1-1 0,0 0 0,1 0 0,-1 1 0,0-1 0,1 0 0,-1 0 0,0-1 0,0 3-45,-1-1 1,0 0-1,1 1 1,-1-1-1,1 1 1,-1-1-1,1 1 1,0-1-1,-1 1 1,1-1-1,-1 1 1,1-1-1,0 1 1,-1 0-1,1-1 1,0 1-1,0 0 1,0-1-1,-1 1 1,1 0-1,0-1 1,0 1-1,0 0 1,0-1-1,0 1 1,0 0 0,0-1-1,0 1 1,1 1-1,-1-1-111,-1 1 0,1 0 0,-1-1 0,1 1 0,-1-1 0,0 1 0,0-1-1,1 1 1,-1-1 0,0 0 0,0 1 0,0-1 0,-1 0 0,1 0 0,0 1 0,0-1 0,-3 1 0,-14 17 220,-7 24 659,1 1 0,-20 52 0,36-73-806,0 0 0,1 1 1,1 0-1,1 0 0,2 0 1,-2 34-1,-6 128-25,10-154-2,0-21-67,1 0-1,0 0 1,1 0 0,0 0-1,3 16 1,-3-24-5,0 1 0,1-1 1,-1 0-1,1 0 0,-1 0 0,1-1 1,0 1-1,0 0 0,0-1 0,0 1 1,1-1-1,-1 0 0,1 0 1,-1 0-1,1 0 0,0 0 0,0 0 1,0-1-1,0 1 0,0-1 1,0 0-1,6 2 0,1-1-90,1 0-1,-1-1 1,1 0 0,-1-1 0,1 0-1,-1 0 1,1-1 0,-1-1-1,1 0 1,-1 0 0,0-1 0,1 0-1,-1-1 1,-1 0 0,1-1-1,10-6 1,-5 2-9,-2 0 0,1-1 0,-2 0 0,1-1 0,-1 0 0,-1-1 0,0-1 0,0 0 0,14-25 0,-23 34 135,0 0 0,-1 0-1,1-1 1,-1 1 0,0-1-1,0 1 1,-1 0 0,0-1-1,1 1 1,-2-9 0,1 4 167,0 9-180,-1-1 1,1 0-1,0 1 0,-1-1 0,1 0 0,-1 1 1,1-1-1,-1 1 0,1-1 0,-1 1 0,1-1 1,-1 1-1,0-1 0,1 1 0,-1 0 1,0-1-1,1 1 0,-1 0 0,0-1 0,1 1 1,-1 0-1,0 0 0,0 0 0,1 0 0,-1 0 1,0 0-1,-1 0 0,-29-2 127,24 2-51,-42 0-49,1 2-1,-1 2 1,-48 11 0,61-7-1782,-1 1 0,-44 19 0,58-18-356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1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2680,'0'1'160,"0"-1"-1,0 0 0,1 0 1,-1 0-1,0 0 1,1 1-1,-1-1 1,0 0-1,0 0 0,1 1 1,-1-1-1,0 0 1,0 0-1,0 1 0,0-1 1,1 0-1,-1 1 1,0-1-1,0 0 1,0 1-1,0-1 0,0 0 1,0 1-1,0-1 1,0 0-1,0 1 0,0-1 1,0 0-1,0 1 1,0-1-1,0 0 1,0 1-1,0-1 0,0 0 1,0 1-1,0-1 1,0 0-1,-1 1 0,1-1 1,0 0-1,0 0 1,0 1-1,-1-1 1,1 0-1,0 0 0,0 1 1,-1-1-1,1 0 1,-15 24 1218,10-16-694,2 1-284,-1 1 1,0-1 0,-1 1-1,-10 15 1,10-18-369,0 1 0,0-1 0,1 1 0,1 0 0,-1 1 0,1-1 0,-2 13 0,-7 37 75,6-34-38,2 1 0,0 0 0,1 27-1,3-43-76,-1 3 2,1-1 1,1 0-1,0 1 1,0-1-1,1 0 1,4 13-1,-5-22 3,0 1-1,0-1 1,0 0 0,0 0-1,1 1 1,-1-1 0,1 0-1,0 0 1,-1-1 0,1 1 0,0 0-1,0 0 1,0-1 0,0 1-1,1-1 1,-1 0 0,0 0-1,0 0 1,1 0 0,-1 0-1,1 0 1,-1 0 0,1-1-1,-1 0 1,1 1 0,-1-1 0,1 0-1,0 0 1,-1 0 0,1 0-1,-1-1 1,1 1 0,4-2-1,0 0-40,0-1-1,-1 0 0,1 0 1,-1 0-1,1-1 0,-1 0 1,0 0-1,-1 0 0,1-1 1,-1 0-1,0 0 1,0 0-1,0-1 0,3-6 1,3-2-36,-1-1 0,-1-1 0,0 0 0,9-24 1,-14 32 81,-2 1 0,1-1 1,-1 0-1,0 0 1,0 0-1,-1 0 1,0 0-1,-1 0 0,0-11 1,0 16 21,-1 0 0,0 1 0,0-1 0,0 0 1,0 1-1,-1-1 0,1 1 0,-1-1 0,1 1 1,-1 0-1,0 0 0,0-1 0,0 1 0,0 1 0,0-1 1,-1 0-1,1 0 0,-1 1 0,1-1 0,-1 1 1,1 0-1,-1 0 0,0 0 0,1 0 0,-1 0 0,0 1 1,0-1-1,-5 1 0,-12-4 10,0 2 0,1 0 1,-1 1-1,-29 3 0,39-1-217,0 1 0,1 0-1,-1 0 1,0 1 0,1 0 0,-1 1 0,1 0-1,0 0 1,0 1 0,-13 10 0,4 9-4278,17-17 2283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13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 8849,'17'-18'11400,"-25"31"-10750,4-4-667,0 1 1,0-1 0,1 1 0,0-1 0,0 1-1,1 0 1,1 0 0,-1 12 0,1 91 206,2-61-496,-2 42-1324,4 115-6894,4-161 4950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1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6329,'0'4'591,"-1"0"1,1 0-1,-1-1 0,0 1 1,0 0-1,0 0 1,-3 4-1,-34 44 2845,29-36-2794,9-15-615,0-1 1,0 1-1,-1 0 0,1 0 0,-1 0 0,1 0 0,0 0 0,-1-1 0,0 1 0,1 0 0,-1 0 1,1-1-1,-1 1 0,0 0 0,0-1 0,1 1 0,-3 0 0,3-1-23,0 0 0,0-1-1,-1 1 1,1 0 0,0-1 0,0 1 0,0 0-1,0-1 1,-1 1 0,1-1 0,0 1 0,0 0-1,0-1 1,0 1 0,0 0 0,0-1-1,0 1 1,0-1 0,0 1 0,0 0 0,0-1-1,1 1 1,-1 0 0,0-1 0,0 1 0,0 0-1,0-1 1,0 1 0,1 0 0,-1-1 0,0 1-1,0 0 1,1-1 0,-1 1 0,0 0-1,1-1 1,7-16-83,-5 12 247,-1 0-1,0 1 1,0-1 0,-1 0 0,1 0 0,-1 0 0,0-1-1,0 1 1,-1 0 0,0-6 0,-1 11-581,0 0 116,1 0 0,-1 0 1,0 0-1,1 0 0,-1 0 1,0 0-1,1 0 0,-1 0 1,0 0-1,1 0 0,-1 0 1,0 0-1,1 0 0,-1 0 1,0 1-1,1-1 0,-1 0 1,1 1-1,-1-1 0,0 0 1,1 1-1,-1-1 0,1 0 0,-1 1 1,1-1-1,0 1 0,-1-1 1,0 2-1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1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30 3260,'25'-30'13438,"-26"33"-13429,0 0 1,0-1 0,-1 1 0,0-1 0,1 1 0,-1-1 0,0 0 0,0 0 0,0 0 0,0 0 0,0 0 0,0 0-1,-5 2 1,-11 11-48,-9 18 185,2 1 1,2 0-1,1 2 0,1 1 0,2 0 0,2 1 0,2 1 1,1 1-1,2 0 0,1 1 0,-4 44 0,13 55-209,2-136 55,0-1-1,0 0 1,1 1-1,-1-1 1,1 0-1,0 0 0,0 1 1,0-1-1,0 0 1,0 0-1,1 0 1,-1 0-1,1 0 1,0 0-1,0-1 0,0 1 1,0 0-1,0-1 1,1 0-1,-1 1 1,1-1-1,-1 0 1,1 0-1,0-1 1,0 1-1,0 0 0,0-1 1,0 0-1,0 0 1,0 0-1,1 0 1,-1 0-1,0-1 1,0 1-1,1-1 0,4 0 1,3 0-20,-1 0 0,1-1-1,0 0 1,-1 0 0,0-1 0,1-1 0,-1 0 0,0 0 0,0-1-1,15-8 1,-5-1-45,-1-1-1,0-1 0,-1 0 1,0-1-1,-2-1 0,1-1 1,25-39-1,-40 54 78,0-1 0,0 0 0,-1 0 0,1 0-1,-1 1 1,0-1 0,0 0 0,-1-1 0,1 1 0,-1 0 0,0 0 0,-1-7 0,1 3-24,0 6 18,-1 1-1,0-1 0,0 1 1,0 0-1,1-1 0,-1 1 1,-1 0-1,1-1 0,0 1 1,0 0-1,0 0 0,-1 0 1,1 0-1,-1 0 0,1 0 1,0 1-1,-1-1 0,0 0 1,1 1-1,-1-1 1,1 1-1,-1 0 0,-1-1 1,-44-9 47,23 6-178,0 2 0,-1 1 0,1 0 0,-1 2 0,1 1 0,-28 6 0,40-6-271,0 2 1,0-1 0,1 2 0,-1 0-1,-21 12 1,26-13-179,1 1 0,-1 0 0,1 0 0,0 1 0,0 0 0,1 0-1,-1 0 1,1 1 0,-7 13 0,4-3-1358,7 0-96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1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257 457 6237,'21'-7'122,"-5"2"1635,-4 1 4316,-12-32-5833,2 22-260,0 0 0,0 0 0,2 1 1,-1-1-1,2 1 0,0 0 0,0 0 0,8-12 1,21-56-69,-30 60 183,0 0 1,-1 0 0,-1 0-1,-2-37 1,0 50-74,0 6-9,0 1 0,0 0 1,0-1-1,0 1 0,-1 0 1,1-1-1,0 1 1,-1 0-1,1-1 0,-1 1 1,0 0-1,1 0 0,-1-1 1,0 1-1,0 0 0,0 0 1,0 0-1,0 0 0,0 0 1,0 0-1,0 0 0,-2 0 1,0-1 11,-1 0 1,1 1-1,-1-1 1,1 1-1,-1 0 1,0 0-1,0 1 1,-5-1-1,1 0 28,0 1 0,0 0 0,0 0 0,0 1 0,0 1 0,0-1 0,-14 5 0,3 4 14,1 0 0,-1 1 0,2 1 1,0 1-1,0 0 0,1 1 0,1 1 1,1 1-1,0 0 0,0 0 0,2 2 0,0-1 1,1 2-1,1-1 0,1 1 0,-9 27 1,15-35-54,0 1 0,1 0 0,1-1 0,0 1 1,1 23-1,1-15-20,-1-16 8,1 1 1,1-1 0,-1 1-1,1-1 1,-1 1-1,1-1 1,1 0-1,-1 0 1,0 0 0,1 0-1,0 0 1,0-1-1,0 1 1,0-1-1,1 0 1,0 0 0,-1 0-1,9 5 1,11 7-88,48 22 1,-62-32 74,69 27-37,-59-26 69,0 1 1,-1 1-1,0 0 0,0 2 0,26 18 1,-42-26 29,0-1 0,0 1 1,0 0-1,-1-1 0,1 1 1,0 0-1,-1 0 1,0 0-1,1 1 0,-1-1 1,0 0-1,0 0 0,0 1 1,0-1-1,-1 1 0,1-1 1,-1 1-1,1-1 1,-1 1-1,0-1 0,0 1 1,0-1-1,0 1 0,0-1 1,-1 1-1,1-1 1,-1 1-1,0-1 0,1 1 1,-3 3-1,0 0 52,-1 0 0,0 0 0,0 0 1,0 0-1,-1-1 0,0 1 0,0-1 0,0 0 0,-9 6 0,9-7-45,-1 0-1,1-1 1,0 0-1,-1 1 1,0-2-1,1 1 1,-1-1-1,0 0 1,0 0-1,-1 0 1,1-1-1,0 0 1,0 0-1,-1-1 1,1 0-1,-1 0 1,-7-1-1,8-1-85,1 0 0,0 0 1,0 0-1,0-1 0,0 1 0,0-1 0,1-1 1,-1 1-1,1 0 0,0-1 0,0 0 1,0 0-1,0 0 0,1-1 0,0 1 0,0-1 1,0 0-1,0 0 0,-3-9 0,-1-8-292,1 0 1,2 0-1,0-1 0,1 1 0,1-1 0,1 1 1,3-29-1,-2 25-151,-1 10-201,1-1 1,1 1 0,0-1-1,1 1 1,1-1-1,1 1 1,0 0-1,1 1 1,1-1-1,0 1 1,1 0 0,1 0-1,15-21 1,4-3-2087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1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246 399 7321,'3'73'6358,"-4"-73"-6340,1 0 0,0-1 0,0 1 0,0 0-1,-1-1 1,1 1 0,0 0 0,0-1 0,0 1 0,0-1-1,0 1 1,0 0 0,-1-1 0,1 1 0,0 0 0,0-1-1,0 1 1,0-1 0,0 1 0,1 0 0,-1-1 0,0 1-1,0-1 1,0 1 0,0 0 0,0-1 0,0 1 0,1 0-1,-1-1 1,0 1 0,0 0 0,0-1 0,1 1 0,-1 0-1,0 0 1,1-1 0,-1 1 0,0 0 0,1 0 0,0-1-1,9-13 218,1 3-213,-1-1 0,0-1-1,-1 1 1,-1-2-1,0 1 1,-1-1 0,0 0-1,8-25 1,-4 12-13,-5 9 125,-1 0-1,-1-1 0,0 0 0,-2 1 0,0-1 0,-1 0 0,-2-27 1,1 23 202,0 20-286,1 0 0,-1 1 0,0-1 0,0 0 0,-1 0 0,1 0 0,0 1 0,-1-1 0,0 0 0,0 0 0,0 1 0,0-1 0,0 0 0,0 1 0,-1-1 0,1 1 0,-1 0 0,1-1-1,-1 1 1,0 0 0,0 0 0,0 0 0,0 0 0,-1 1 0,1-1 0,0 1 0,-1-1 0,1 1 0,-1 0 0,1-1 0,-1 1 0,0 1 0,1-1 0,-1 0 0,0 1 0,0-1-1,-3 1 1,-2 0 20,1 0 0,-1 1 0,0 0 0,0 1 0,1 0-1,-1 0 1,1 0 0,0 1 0,0 0 0,0 0-1,0 1 1,-10 7 0,-1 3 42,-1 2 1,2 0-1,0 1 0,1 1 1,1 0-1,1 1 0,0 1 1,1 0-1,2 1 0,0 0 1,1 1-1,1 0 0,1 1 1,-10 44-1,17 20-42,1-86-70,0 1-1,1-1 1,-1 0 0,1 0-1,-1 1 1,1-1 0,0 0 0,-1 0-1,1 0 1,0 1 0,0-1-1,0 0 1,0 0 0,0 0 0,0 0-1,0-1 1,0 1 0,0 0-1,0 0 1,0-1 0,1 1-1,-1-1 1,0 1 0,1-1 0,-1 1-1,0-1 1,1 0 0,-1 1-1,0-1 1,1 0 0,-1 0 0,0 0-1,1 0 1,-1 0 0,3-1-1,2 1-7,1-1-1,0 1 1,-1-1-1,1-1 0,-1 1 1,9-4-1,24-14-5,-2-3 0,-1 0 0,41-35 0,39-24-106,-115 80 145,0 1 1,0-1 0,0 0 0,0 1 0,0-1 0,0 0 0,0 1 0,0-1 0,0 1 0,0 0 0,0-1 0,0 1 0,0 0 0,0 0 0,0 0 0,1 0 0,-1-1-1,0 2 1,0-1 0,0 0 0,0 0 0,0 0 0,0 0 0,0 1 0,1-1 0,-1 0 0,0 1 0,0-1 0,0 1 0,0 0 0,0-1 0,-1 1 0,1 0-1,0-1 1,0 1 0,0 0 0,0 0 0,-1 0 0,1 0 0,0 0 0,-1-1 0,1 1 0,-1 1 0,1-1 0,-1 0 0,0 0 0,1 0 0,-1 0 0,0 0-1,0 0 1,1 0 0,-1 0 0,0 1 0,0 0 0,1 13 138,0-1 0,0 1 0,-3 22-1,1-15-174,-14 304-680,-6-110-2835,13-69-1964,8-78 1871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1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10673,'-6'13'9856,"-6"8"-8088,-14 27-2888,-4 35 783,-35 88-1942,20-58-2955,30-74 2356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1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19 3592,'1'0'294,"-1"0"0,1 0 0,0 0 0,0 0 0,-1 0 0,1-1 0,0 1 0,-1 0 0,1-1 0,0 1 0,-1 0 0,1-1 0,0 1 0,-1-1 0,1 1 0,-1-1 0,1 0 0,-1 1 0,1-1 0,-1 1 0,1-1 0,-1 0 0,1 1 1,-1-1-1,0 0 0,0 1 0,1-1 0,-1 0 0,0 0 0,0 1 0,0-1 0,0-2 1948,-8 34-1890,4-23-295,0 0-1,0 0 1,1 1 0,1-1-1,-1 1 1,-2 17-1,-3 12 44,-1 0-83,2 1 0,-4 63-1,4-21 28,5 9-38,2-53-2,0-36-5,0 0 1,0 1-1,0-1 1,0 0-1,0 1 1,1-1-1,-1 0 1,0 0-1,1 0 1,-1 1-1,1-1 1,-1 0-1,1 0 1,-1 0-1,1 0 1,0 0-1,0 0 1,-1 0-1,1 0 1,0 0-1,0 0 1,0 0-1,0-1 1,0 1-1,0 0 1,0-1-1,0 1 1,1 0-1,-1-1 1,0 0-1,0 1 1,0-1-1,1 0 1,-1 1-1,0-1 1,0 0-1,1 0 1,-1 0-1,0 0 1,0 0-1,1 0 1,-1-1-1,0 1 1,0 0-1,1-1 1,-1 1-1,2-1 1,4-1-3,0-1 1,0 1 0,-1-1-1,1 0 1,-1-1 0,1 0-1,5-4 1,7-10-31,-1-1 1,0-1-1,-2 0 0,0-1 0,23-43 0,14-17 101,-51 78-41,0 0 1,0 0 0,0 0-1,-1 0 1,1-1-1,-1 1 1,0-1-1,0 1 1,0-1 0,1-3-1,-2 6 13,0 35 149,-2-15-178,0 0 1,-1-1 0,-1 0-1,-1 1 1,-8 22 0,-10 34 8,-18 161-800,27-78-3275,13-105 1617,1-2-429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59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 2640,'0'0'3923,"27"2"3829,-28 15-7700,-1 0 0,-1-1 1,0 1-1,-2-1 0,0 0 0,-9 22 0,7-23-41,2 1 0,-1 0 0,2 1 0,0-1 0,1 1 0,-1 22 0,-10 89 27,14-111-100,0-14 42,-1 0 0,1 0-1,0 0 1,0 0 0,1 0 0,-1 0 0,1 0 0,-1 0-1,3 5 1,-2-7 19,0 1 0,0-1-1,1 0 1,-1 0-1,0 0 1,1 0 0,-1-1-1,0 1 1,1 0 0,-1-1-1,1 1 1,-1 0 0,1-1-1,0 0 1,-1 1 0,1-1-1,-1 0 1,1 0-1,0 0 1,-1 0 0,1 0-1,1-1 1,6 1-138,1-2 0,-1 1 0,0-1 0,-1-1 0,1 0 1,0 0-1,-1 0 0,1-1 0,-1-1 0,0 1 0,-1-1 0,1-1 0,11-9 0,-1-2 142,-1 0-1,-1 0 1,0-2-1,14-21 1,8-39 455,-34 67 293,-6 30-225,1-11-453,0-1 0,0 1 0,-1-1 0,0 1 0,0-1 0,0 0-1,-1 0 1,0 0 0,0 0 0,0 0 0,-9 10 0,7-9-83,-1 1-1,2 0 1,-1 0 0,1 0 0,1 1-1,-4 9 1,-15 63-4,-9 42-1228,23-35-4114,11-78 3678,8-1-150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1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7965,'0'0'7292,"0"28"-5850,0 517 275,28-546-2407,-20-5 503,0 0 0,0-1 0,-1 0 0,0 0 0,-1 0 0,1-1 0,-2 0 0,10-17 0,5-4-29,23-31-13,-23 29 193,1 2 0,2 0 0,1 1 0,46-41 0,-70 68 69,0 1 0,1-1 0,-1 1 0,1-1 0,-1 1 0,1-1 0,0 1 0,-1-1 0,1 1 0,-1-1 0,1 1 0,0 0 0,-1-1 1,1 1-1,0 0 0,0 0 0,-1-1 0,1 1 0,0 0 0,-1 0 0,1 0 0,0 0 0,0 0 0,-1 0 0,1 0 0,0 0 0,0 0 0,-1 1 0,1-1 0,0 0 0,0 0 0,-1 1 0,1-1 0,0 0 0,-1 1 0,1-1 0,-1 0 0,1 1 0,0-1 0,-1 1 0,1-1 0,-1 1 0,1 0 0,-1-1 0,0 1 0,1-1 1,-1 1-1,1 0 0,-1-1 0,0 1 0,0 0 0,1-1 0,-1 1 0,0 0 0,0 0 0,0-1 0,0 1 0,0 0 0,0 1 0,2 54 664,-2-44-591,0 24-10,-1-1 0,-1 1 0,-14 62-1,-50 240-596,52-110-3107,12-202 1915,-7 46 0,6-49 648,0 30-1868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2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453 305 6461,'0'0'5895,"11"-8"-4262,-11 4-1509,1 0 0,0 1 0,0-1 0,0 0 0,1 1 0,-1-1 0,1 1 0,3-6 0,10-21-224,-8 0 256,-1 0 0,-2 0-1,-1-1 1,0-35-1,-3 65-133,0-1 0,0 1-1,-1 0 1,1-1-1,0 1 1,-1 0-1,1 0 1,-1-1 0,1 1-1,-1 0 1,1 0-1,-1 0 1,0 0 0,0-1-1,0 1 1,1 0-1,-1 0 1,0 1-1,0-1 1,0 0 0,0 0-1,-2 0 1,-35-12 176,27 12-192,-1 0 0,1 0 0,-1 1 0,-17 3 0,11 1 73,0 1 1,0 1-1,1 0 0,0 1 0,1 1 0,-1 1 1,2 0-1,-1 1 0,1 1 0,-19 18 1,10-7 14,1 1 0,2 1 1,0 1-1,2 0 0,-19 32 1,32-46-112,0 1 0,1 0 0,0 0 1,1 0-1,0 1 0,1-1 1,1 1-1,0 0 0,0 0 0,1 0 1,2 23-1,0-35 16,-1 1-1,1-1 1,0 0 0,0 0-1,0 0 1,0 0 0,0 0 0,0 0-1,0 0 1,0 0 0,0 0-1,1 0 1,-1 0 0,0-1 0,1 1-1,-1 0 1,0-1 0,1 1-1,-1-1 1,1 0 0,-1 1-1,0-1 1,1 0 0,-1 0 0,1 0-1,-1 0 1,3-1 0,45 0-38,-35-3 23,0-1-1,0-1 0,-1 0 1,1-1-1,-2 0 0,25-19 1,-20 14-17,1 0 0,27-12 1,-44 23 27,0 1 1,0-1 0,0 1 0,0-1 0,1 1 0,-1 0-1,0-1 1,0 1 0,0 0 0,0 0 0,0 0 0,1 0-1,-1 0 1,0 0 0,0 0 0,0 0 0,0 1 0,1-1-1,-1 0 1,0 1 0,0-1 0,0 1 0,0-1 0,2 2-1,-2-1 6,1 1-1,-1 0 1,0-1-1,0 1 1,0 0-1,0 0 0,0 0 1,0 0-1,0 0 1,0 0-1,-1 0 1,1 4-1,1 10 59,-1-1 1,0 1-1,-3 19 0,2-14 64,0 95-4,0 51-156,0-56-5955,13-110 498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2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7 13181,'11'-7'3710,"-12"23"1622,-1 6-5801,0 15 651,-8 52-1,4-52-160,-1 55 0,5-48-76,-9 52 1,0-9-920,-5 41-1168,7-72-198,-2 85-1,10-124 1480,0 1-1,-1 0 0,0 0 1,-2-1-1,-5 19 0,-8 19-2340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2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17194,'0'7'252,"0"-1"84,0-3 20,0 0-64,0-1-264,0-1-252,0-10-6933,0 1 3501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2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42 11017,'0'0'5448,"16"-12"-4358,19 4-772,-13 2-243,0 1-1,1 1 0,34-2 0,-52 5-63,0 1-1,0 0 1,0 1-1,0-1 1,0 1-1,0 0 1,0 0-1,0 1 1,0-1-1,0 1 1,-1 0-1,1 1 1,-1-1-1,0 1 1,1 0-1,-1 0 1,0 0 0,-1 0-1,1 1 1,0 0-1,3 4 1,-4-2-19,-1 0 1,1 0 0,-1 0 0,-1 0-1,1 0 1,-1 0 0,0 1-1,0-1 1,-1 0 0,1 1 0,-1-1-1,-2 12 1,1-7 61,-1 1 0,0 0 0,-1-1 0,0 0 0,-1 0-1,-5 12 1,-163 253 2344,67-115-1721,100-155-700,4-5 23,1 0-1,-1 0 1,0 1 0,1-1 0,-1 0-1,0 1 1,1-1 0,-1 0 0,1 1 0,0-1-1,0 0 1,-1 1 0,1-1 0,0 1 0,0-1-1,0 1 1,1 1 0,18-13-57,232-163-4006,18 18-5723,-216 127 7184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2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61 6597,'-1'8'10262,"5"-19"-5245,4 5-6640,22-2 1728,9-4-118,1 2 0,78-10 0,-107 19 34,0 1 1,0 0-1,0 0 0,0 1 1,-1 0-1,1 1 0,0 0 1,0 1-1,-1 0 0,1 1 0,-1 0 1,0 1-1,0 0 0,-1 0 1,18 14-1,-23-15 2,0 0 0,0 0 0,0 0 0,0 1 0,-1-1 0,0 1 0,0 0 0,0 0 1,-1 0-1,1 0 0,-1 1 0,-1-1 0,1 0 0,0 7 0,1 6 47,-2 0-1,0 0 1,-2 20-1,1-4 14,-1-13-33,-1 0 0,-1 0 0,-1 0 1,-10 32-1,-35 84-66,36-103 15,-123 292-3026,39-112-4757,77-169 4483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2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91 146 16474,'-6'0'378,"-1"2"0,1-1 1,0 1-1,-1 0 1,1 0-1,-10 6 1,14-8-267,-1 1 0,1 0 1,0 0-1,-1 1 0,1-1 0,0 0 1,0 1-1,0-1 0,0 1 1,1 0-1,-1 0 0,0-1 0,1 1 1,-1 0-1,1 0 0,-1 1 0,1-1 1,-2 4-1,3-5-63,10-2-83,0-2 1,0 1-1,0-1 0,0 0 0,-1-1 0,0 0 1,14-8-1,2-1-306,264-116-10366,-237 105 7606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2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1 610 9705,'3'-22'4978,"6"9"-3293,26 2-2113,-18 7 844,-6 2-366,0 0-1,0 1 1,0 0 0,1 0-1,-1 2 1,0-1 0,1 1-1,-1 1 1,0 0-1,0 1 1,0 0 0,0 0-1,12 7 1,-17-7 18,0 0 0,-1 0-1,1 0 1,-1 1 0,0 0 0,0 0 0,0 1 0,-1-1 0,0 1 0,0 0-1,0 0 1,0 0 0,-1 1 0,1-1 0,-2 1 0,1 0 0,0 0 0,-1 0-1,0 0 1,-1 0 0,1 0 0,-1 1 0,-1-1 0,1 11 0,-1 2 244,1-5-71,-1 1 0,0-1 1,-1 0-1,0 0 0,-1 0 1,-1 0-1,-1 0 1,1-1-1,-9 17 0,-218 360 1301,228-388-1586,0 0 0,1 0 0,-1 1 0,1-1 1,0 0-1,0 1 0,0-1 0,0 1 0,0-1 1,1 1-1,-1-1 0,1 1 0,0 0 0,-1 3 0,38-22-851,33-29-4281,124-102 1,-175 132 4196,33-28-2244</inkml:trace>
  <inkml:trace contextRef="#ctx0" brushRef="#br0" timeOffset="1">967 45 14061,'0'-13'-125,"0"11"511,0 0 1,-1 0-1,1 0 1,0 0 0,0-1-1,1 1 1,-1 0-1,0 0 1,1 0 0,-1 0-1,1 0 1,1-3 0,0 4-269,-1 1 0,0 0 0,1 0 0,-1 0 0,1 0 0,-1 0 0,0 0 0,1 0 0,-1 0 0,0 0 0,1 1 0,-1-1 1,0 0-1,1 1 0,-1 0 0,0-1 0,0 1 0,1 0 0,-1-1 0,0 1 0,0 0 0,0 0 0,1 1 0,27 18 118,0 2-1,-2 1 0,-1 0 0,0 2 1,-2 2-1,-1 0 0,-1 1 1,34 59-1,-37-53-163,-1 2 1,-2 0-1,-2 1 1,-1 1-1,-1 0 1,10 69 0,-11-12 183,-1 158 1,-12-205-209,-2 1 0,-2-1-1,-2 0 1,-28 87 0,0-29-661,-53 101 1,46-119-776,-5-2 0,-66 92 0,47-88-2438,-127 133 0,105-136 187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2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379 216 7593,'0'0'6535,"0"-11"-1897,-2 18-4636,1-1-1,-1 1 0,-1-1 0,1 1 1,-1-1-1,0 0 0,-1 0 0,-4 6 1,-11 22-51,-57 150-74,28-63 88,-5-3 0,-91 150 1,135-252-326,9-16 315,0 0 1,0 0 0,0 0 0,-1 0-309,1 0 309,0-1-1,0 1 1,0 0 0,0 0 0,0 0 0,0 0 0,0 0-1,0 0 1,1-20-222,0 7 199,1 0-1,1 0 1,0 0-1,0 0 1,2 0-1,6-14 1,6-18-72,155-515-181,-151 444 535,-16 80 151,11-43 1,-14 59-175,-2 19-173,0-1 0,0 1 0,0-1 0,0 1 0,0-1 0,1 1 0,-1 0-1,0-1 1,0 1 0,1-1 0,-1 1 0,1 0 0,0-1 0,-1 1 0,1 0 0,1-2 0,-1 2 197,2 12-55,40 62-249,-3 2-1,-4 1 1,34 104-1,9 108-7107,-63-216 4203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2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36 254 12873,'-11'0'-524,"-11"-1"2896,19-2-960,13-3-789,203-94 519,58-23-6986,-214 103 2303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00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207 359 8333,'0'-3'472,"0"0"0,0 1 0,1-1 0,-1 0 0,1 1 1,0-1-1,0 1 0,0-1 0,2-4 0,30-32 270,-28 34-763,0 1-1,-1-1 1,1 0 0,-1 0-1,0-1 1,-1 1-1,1-1 1,-1 0-1,2-6 1,14-26-10,-16 33 53,0 0-1,0-1 0,0 1 1,-1-1-1,0 1 0,2-9 1,15-38-154,-15 44 265,-1 1 0,0 0 0,0-1 0,-1 1-1,0-1 1,-1 0 0,1 0 0,-1-10 0,-1 17-132,-1 0 1,0 1-1,0-1 1,0 0 0,0 0-1,0 0 1,0 1-1,-1-1 1,1 1 0,0-1-1,0 1 1,0-1-1,-1 1 1,1 0 0,0-1-1,0 1 1,-1 0-1,-1 0 1,-30-4 185,32 4-170,-24 0 159,0 1-1,0 1 1,0 1 0,0 1 0,0 1 0,1 1 0,-37 15 0,29-10-218,30-11 20,0 1 0,-1 0 0,1-1 0,0 1 0,0 1 0,0-1 0,0 0 0,-1 0 0,2 1 0,-1-1 1,0 1-1,0 0 0,0-1 0,1 1 0,-1 0 0,1 0 0,0 0 0,-1 0 0,1 0 0,-1 3 0,0 2 3,1 0-1,0 0 1,0 0-1,0 0 1,1 13-1,0-18-2,1 1 5,-1-1-1,1 1 0,0 0 1,-1-1-1,1 1 1,0-1-1,1 1 1,-1-1-1,0 1 1,1-1-1,-1 0 1,1 0-1,0 0 1,3 3-1,36 31-270,-17-15-59,15 16 397,68 70-973,-96-95 823,-2 0-1,0 1 1,0 0-1,-1 0 1,-1 0-1,0 1 1,7 22-1,-12-32 157,0 0 0,-1 1 0,0-1 0,0 1 0,0 0 0,0-1-1,-1 1 1,1 0 0,-1-1 0,0 1 0,-1 0 0,1-1 0,-1 1 0,0 0 0,0-1-1,0 1 1,-1-1 0,0 0 0,1 1 0,-2-1 0,1 0 0,0 0 0,-1 0 0,0 0-1,0-1 1,0 1 0,0-1 0,-1 0 0,1 1 0,-1-2 0,0 1 0,1 0 0,-10 3-1,4-1 134,-1 0 0,0-2 0,0 1 0,0-1 0,-1-1 0,1 0-1,-1 0 1,1-1 0,-19 0 0,26-1-205,0 1 0,0-1 0,0-1-1,0 1 1,0 0 0,0-1 0,0 0 0,0 1 0,0-1 0,0 0-1,0 0 1,0-1 0,1 1 0,-1-1 0,1 1 0,-1-1 0,1 0 0,-1 0-1,1 0 1,0 0 0,0 0 0,0-1 0,0 1 0,0-1 0,1 1-1,-1-1 1,1 0 0,-1 1 0,1-1 0,0 0 0,0 0 0,0 0 0,1 0-1,-1 0 1,1 0 0,0 0 0,-1-3 0,1-31-627,-1 23 240,0 0 0,1 0 1,0 0-1,1-1 1,1 1-1,0 0 0,1 0 1,1 1-1,0-1 1,1 1-1,10-21 0,4 4-1245,2 2 0,0 0 0,41-39 0,-34 40 166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2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10577,'3'-22'2361,"7"16"1383,-6 7-3226,-1 0 1,1 0-1,0 1 1,-1-1-1,0 1 1,1 0-1,5 4 1,3 2-1671,168 116 1341,-103-67-2166,3-3-3732,-58-41 2964,-2-3-338</inkml:trace>
  <inkml:trace contextRef="#ctx0" brushRef="#br0" timeOffset="1">494 43 11217,'-9'-30'126,"9"30"-55,0-1-1,0 1 0,0-1 1,0 1-1,0-1 1,0 1-1,-1-1 0,1 1 1,0-1-1,0 0 0,0 1 1,-1 0-1,1-1 0,0 1 1,-1-1-1,1 1 1,0-1-1,-1 1 0,1 0 1,0-1-1,-1 1 0,1 0 1,-1-1-1,1 1 1,-1 0-1,1-1 0,-1 1 1,1 0-1,-1 0 0,1 0 1,-1 0-1,1-1 1,-1 1-1,0 0 0,1 0 1,-1 0-1,1 0 0,-1 0 1,1 0-1,-1 0 1,1 1-1,-1-1 0,1 0 1,-1 0-1,1 0 0,-1 1 1,1-1-1,-1 0 1,1 0-1,-1 1 0,0-1 1,-7 38 3833,0 23-3130,-2 79 0,0 0-844,-7 78-1096,-11 78-6447,15-206 3784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29:2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81 114 17250,'0'0'39,"1"0"1,-1 1 0,0-1 0,0 0-1,1 1 1,-1-1 0,0 0 0,0 0 0,1 1-1,-1-1 1,0 0 0,1 0 0,-1 0-1,0 0 1,1 1 0,-1-1 0,0 0 0,1 0-1,-1 0 1,0 0 0,1 0 0,-1 0-1,1 0 1,-1 0 0,0 0 0,1 0 0,-1 0-1,0 0 1,1 0 0,-1 0 0,1-1-1,-1 1 1,0 0 0,1 0 0,-1 0 0,0 0-1,1-1 1,30-10 356,40-24-1114,-61 30 590,-9 4 95,37-18-3420,43-16-1,-53 26 500</inkml:trace>
  <inkml:trace contextRef="#ctx0" brushRef="#br0" timeOffset="1">142 419 10529,'-134'154'6943,"133"-154"-6907,1 1 1,-1-1-1,1 0 1,0 0 0,-1 1-1,1-1 1,0 0 0,-1 0-1,1 1 1,0-1-1,-1 1 1,1-1 0,0 0-1,-1 1 1,1-1-1,0 1 1,0-1 0,0 0-1,-1 1 1,1-1 0,0 1-1,0-1 1,0 1-1,0-1 1,0 1 0,0-1-1,0 1 1,0-1 0,0 0-1,0 1 1,0-1-1,0 1 1,0-1 0,1 2-1,16-9 226,27-20-382,159-130-3547,-157 117 708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2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353 123 7185,'4'5'9025,"-3"-1"-9846,-3 4 825,0 1 0,0-1 0,-1-1 0,0 1 0,-1 0 0,0-1 0,0 0 0,0 0 0,-1 0 1,-7 8-1,-12 21 35,-117 256 121,26-50-326,106-227 194,7-13-33,0 1-1,0-1 1,1 0-1,-1 1 1,1 0-1,0-1 1,0 1-1,0 0 1,0 0-1,-1 5 1,2-8-7,0 0 0,0 0 1,0 0-1,0 0 0,0 0 1,0 0-1,-1 0 0,1 0 1,0 0-1,0 0 1,0 0-1,0 0 0,0 0 1,0 0-1,-1 0 0,1 0 1,0 0-1,0 0 0,0 0 1,0 0-1,0 0 0,0 0 1,-1 0-1,1 0 0,0 0 1,0 0-1,0 0 0,0 0 1,0 0-1,0 0 0,0 0 1,-1 0-1,1 1 0,-4-20-95,5 10 76,1 1-1,-1 0 0,1-1 0,1 1 0,0 0 0,0 1 1,7-14-1,6-16-95,129-401-377,-133 396 519,25-100-35,-33 130 63,0 1 1,-1-1-1,0 0 1,1-24-1,-3 35-46,-1 1 0,0 0 0,1-1 1,-1 1-1,1 0 0,-1 0 0,0 0 0,1-1 0,-1 1 0,1 0 0,-1 0 1,0 0-1,1 0 0,-1 0 0,1 0 0,-1 0 0,1 0 0,-1 0 1,0 0-1,1 0 0,-1 0 0,1 0 0,-1 0 0,1 0 0,-1 0 1,0 0-1,1 1 0,-1-1 0,1 0 0,-1 0 0,0 0 0,1 1 0,-1-1 1,0 0-1,1 1 0,15 7-4,25 35-98,-2 2 1,-2 1-1,-3 2 0,32 55 1,-51-77-146,9 11-1864,-2 1 0,27 63 0,-38-65-419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2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32 315 10477,'-29'-3'1147,"29"3"-1108,0-1-1,0 1 0,0 0 1,-1 0-1,1 0 1,0 0-1,0 0 0,0 0 1,0-1-1,-1 1 1,1 0-1,0 0 0,0 0 1,0 0-1,0-1 1,0 1-1,0 0 0,0 0 1,0 0-1,0-1 1,0 1-1,0 0 0,-1 0 1,1-1-1,0 1 0,0 0 1,0 0-1,1 0 1,-1-1-1,0 1 0,0 0 1,0 0-1,0 0 1,0-1-1,0 1 0,0 0 1,0 0-1,0 0 1,0-1-1,0 1 0,1 0 1,-1 0-1,0 0 1,0 0-1,0 0 0,0-1 1,1 1-1,-1 0 0,0 0 1,0 0-1,1 0 1,43-25 2082,-37 21-2372,270-133-229,-57 27-5080,-167 84 2922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2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9849,'5'-1'549,"0"-1"0,0 1 0,0 0 0,0 0 0,0 0 0,0 1 0,10 0 0,34 3-966,0 2 0,0 2-1,-1 2 1,48 17-1,3-1-5255,-76-21 3652</inkml:trace>
  <inkml:trace contextRef="#ctx0" brushRef="#br0" timeOffset="1">535 58 7001,'0'-3'357,"1"0"1,-1 1 0,0-1 0,-1 1 0,1-1 0,0 1 0,-1-1 0,1 1-1,-1-1 1,0 1 0,0-1 0,0 1 0,0 0 0,0-1 0,0 1-1,-1 0 1,1 0 0,-3-3 0,4-3-1281,-1 10-932,1-2 1752,0 0 0,0 0 0,0 0 0,0 1-1,0-1 1,0 0 0,0 0 0,0 0 0,0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2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41 7049,'9'-41'7541,"-11"78"-7404,-6-23-352,0-1 0,-1 0 0,0 0-1,-19 18 1,16-11-338,12-18 455,-1 0 0,0 0 1,0 0-1,-1 0 0,1-1 0,0 1 0,-1 0 0,1 0 0,-1-1 0,1 1 1,-1-1-1,-1 2 0,-19 11-897,14-8 796,0 0 0,-1 0 0,1-1 0,-1 0 0,0-1 1,-1 0-1,1-1 0,-1 0 0,0 0 0,1-1 0,-1 0 0,-19 1 0,23-3-31,-32 0 515,37 0-235,1 0 0,-1 0 0,0 0 0,0 0 0,0 0 0,0 0 0,0 0 0,0-1-1,1 1 1,-1 0 0,0-1 0,0 1 0,0 0 0,1-1 0,-1 1 0,0-1 0,0 1 0,1-1-1,-1 0 1,0 1 0,1-1 0,-1 1 0,1-1 0,-1 0 0,1 0 0,-1 1 0,1-1-1,0 0 1,-1 0 0,1 0 0,0 0 0,-1-1 0,1 1-6,-1 0 1,1 0-1,0 0 0,-1 0 1,1 0-1,-1 0 1,0 0-1,1 0 0,-1 0 1,0 0-1,0 0 0,1 0 1,-1 1-1,0-1 1,0 0-1,0 0 0,0 1 1,0-1-1,0 1 0,-1-1 1,0 0 41,1 1-1,0-1 1,0 0 0,0 0-1,-1 1 1,1-1 0,0 0-1,0 0 1,0 0 0,0 0-1,1 0 1,-1 0 0,0 0-1,0 0 1,1 0 0,-1-1-1,0 1 1,1 0 0,-1 0-1,1-1 1,-1 0 0,-1 1 1508,10 9-1124,33 12-40,0-1 1,1-2-1,1-2 0,1-2 1,-1-2-1,56 7 0,88 1-1578,-4-15-5276,-168-4 3453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2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26 11265,'-1'-2'63,"0"1"-1,0-1 1,0 0 0,0 1-1,0-1 1,-1 1-1,1-1 1,-1 1 0,1 0-1,-1-1 1,1 1 0,-1 0-1,0 0 1,0 0-1,0 0 1,1 1 0,-1-1-1,0 0 1,0 1 0,0 0-1,0-1 1,0 1 0,0 0-1,0 0 1,0 0-1,0 0 1,0 0 0,0 0-1,0 1 1,0-1 0,0 1-1,0-1 1,0 1-1,0 0 1,1 0 0,-1 0-1,0 0 1,0 0 0,1 0-1,-1 0 1,1 0-1,-1 1 1,1-1 0,-1 1-1,1-1 1,-2 4 0,-11 14 20,1 2 0,1 0 0,1 0-1,1 1 1,0 0 0,-9 40 0,-25 149-64,32-145 11,-22 131-1686,16-66-2272,12-74 1135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1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3216,'5'3'4783,"-5"9"-3384,0-12-1264,0 1-1,0-1 0,0 1 1,0-1-1,0 0 0,0 1 0,-1-1 1,1 0-1,0 1 0,0-1 1,0 0-1,0 1 0,0-1 1,1 1-1,-1-1 0,0 0 0,0 1 1,0-1-1,0 0 0,0 1 1,0-1-1,1 0 0,-1 1 1,0-1-1,0 0 0,0 1 0,1-1 1,-1 0-1,0 0 0,0 1 1,1-1-1,8 0-158,0 1 0,0 0-1,0 0 1,0 1 0,0 0 0,0 0 0,0 1 0,-1 1 0,1-1-1,-1 1 1,0 0 0,0 1 0,7 6 0,-10-7 10,0 0 0,0 1 0,0-1-1,-1 1 1,0 0 0,0 1 0,0-1 0,-1 1 0,0-1 0,0 1 0,0 0 0,-1 0 0,0 1-1,0-1 1,0 0 0,-1 1 0,0-1 0,0 1 0,-1 8 0,-1 10 10,-2-1-1,0 0 1,-2 0 0,-1 0 0,0 0-1,-2-1 1,-1 0 0,0-1-1,-14 22 1,-16 24 10,-72 93 0,85-125 98,-5 7-78,-2 0 0,-58 56 0,81-88 219,9-9-178,0-7-52,1-1-24,3 1 23,0-1 0,-1 1 1,1 0-1,1 1 0,-1-1 1,1 0-1,0 1 0,0 0 1,0 0-1,1 0 0,-1 0 1,8-3-1,3-6-82,29-24 109,1 2 0,2 3 1,1 1-1,1 3 1,105-44-1,-149 70 98,1 0 1,0 0-1,0 1 0,0 0 0,0 0 0,11 0 0,-16 41 480,-2-37-661,1-1 0,-1 0 0,0 1-1,0-1 1,0 0 0,0 0 0,-1 0 0,1 0-1,-1 0 1,1 0 0,-1 0 0,0 0 0,1 0 0,-4 1-1,3-1-46,0-1 1,1 1-1,-1 0 0,0 0 0,0 0 0,1 0 0,-1 0 1,1 0-1,0 1 0,-1-1 0,1 0 0,0 1 0,1-1 0,-2 4 1,-3 4-3729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1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108 123 4832,'-5'-6'5600,"21"-10"-5296,3-2-113,36-27 0,-48 40-171,0 0 1,0 1-1,1 0 0,0 1 1,0-1-1,0 1 1,0 1-1,0 0 0,14-2 1,-18 3-30,-1 1 1,0 0 0,0 0-1,1 0 1,-1 0 0,0 1-1,0-1 1,1 1 0,-1 0-1,0 0 1,0 0 0,0 0-1,0 0 1,0 1 0,-1 0-1,1-1 1,0 1 0,-1 0-1,1 0 1,-1 0-1,1 1 1,-1-1 0,0 1-1,2 2 1,-2-1 2,0 0-1,0 0 1,0 0-1,-1 0 1,0 0-1,1 1 1,-1-1 0,-1 0-1,1 1 1,-1-1-1,0 1 1,0-1-1,0 1 1,0-1-1,-1 0 1,0 1-1,-2 7 1,-5 8 168,-2 1 0,0-1 0,-1-1 0,-20 28 0,4-6 216,-48 77-161,75-118-217,0 1 0,-1-1 0,1 0 0,0 1 0,-1-1 0,1 1 0,0-1 0,0 1 0,0-1-1,-1 0 1,1 1 0,0-1 0,0 1 0,0-1 0,0 1 0,0-1 0,0 1 0,0-1-1,0 1 1,0-1 0,0 1 0,0-1 0,0 1 0,0-1 0,0 1 0,0-1 0,1 1-1,-1-1 1,0 1 0,0-1 0,1 1 0,16 6-53,33-7-68,-41 0 112,29-1 128,62 3-201,-94-2 104,1 1 0,-1 0-1,0 1 1,1-1-1,-1 1 1,0 1 0,0-1-1,0 1 1,0 0 0,0 0-1,-1 1 1,6 4-1,-9-6 4,-1 0 0,1 0 0,-1 0 0,0 1 0,1-1 0,-1 0 0,0 1 0,-1-1 0,1 0 0,0 1 0,-1-1 0,1 1 0,-1-1 0,0 1-1,0-1 1,0 1 0,0-1 0,0 1 0,0-1 0,-1 1 0,1-1 0,-1 1 0,-2 4 0,1 0 116,-1 0 1,0-1-1,0 1 0,0 0 1,-1-1-1,-8 11 1,-8 5 51,-1-1 0,-1-1 0,0-1 0,-1 0 0,-34 19 0,42-29-289,-1-1 0,0 0 0,0-1 0,-1 0 0,0-2 0,0 0 0,0-1 0,-1 0 0,1-2 0,-20 1 0,31-3-233,1 0-1,0 0 1,0-1 0,0 0-1,0 0 1,0 0-1,0-1 1,0 0 0,0 0-1,1 0 1,-1 0-1,1-1 1,-1 0 0,1 0-1,0 0 1,-5-5-1,-8-9-2110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1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298 132 3300,'5'0'8830,"-3"-1"-8822,-1 0 1,1 0-1,-1 0 1,0 0-1,1 0 0,-1-1 1,0 1-1,0-1 1,1 1-1,-1-1 0,-1 1 1,1-1-1,0 1 1,0-1-1,1-3 0,-1 1-30,0 0 0,0-1 0,1 1 0,0 0 0,0 0 0,0 0 0,1 0 0,-1 1-1,1-1 1,0 1 0,0-1 0,6-5 0,16-21 69,-11 9-226,-14 21 179,0 0-1,0 0 1,0 0 0,0 1-1,0-1 1,0 0 0,0 0-1,0 0 1,0 0 0,0 0-1,0 0 1,0 0-1,0 0 1,0 0 0,0 0-1,0 0 1,0 1 0,0-1-1,0 0 1,0 0 0,0 0-1,0 0 1,0 0-1,0 0 1,1 0 0,-1 0-1,0 0 1,0 0 0,0 0-1,0 0 1,0 0 0,0 0-1,0 0 1,0 0-1,0 1 1,-2 2-19,0 1 1,-1-1-1,1 1 0,-1-1 0,0 0 0,0 0 1,0 0-1,-6 5 0,-15 10 87,1 1 0,1 1 0,1 1 0,0 2 0,-21 29 0,7-2 216,-44 84-1,67-113-250,2 0 0,0 1 0,1 1 0,1-1 0,1 1 0,2 1 0,0-1 0,1 1 0,1 0 0,1 27 0,2-42-30,0 0 0,0 0 0,1-1 0,0 1 1,0 0-1,1 0 0,1-1 0,-1 1 0,5 9 1,-4-14-2,0 0 0,0 0 1,0 0-1,0-1 1,1 1-1,-1-1 0,1 0 1,0 0-1,0 0 0,0-1 1,0 1-1,0-1 1,1 0-1,-1 0 0,1 0 1,-1-1-1,1 0 0,9 2 1,0-1-7,1-1 0,0-1 0,-1 0 0,1 0-1,0-2 1,-1 0 0,1 0 0,-1-2 0,0 0 0,0 0 0,0-1 0,0-1 0,-1 0 0,0-1 0,24-17 0,-36 23 16,1 0 1,-1 0 0,1 0 0,-1-1 0,0 1 0,0 0-1,0-1 1,0 1 0,0-1 0,0 1 0,0-1-1,0 0 1,0 1 0,-1-1 0,1 0 0,-1 1 0,1-1-1,-1 0 1,0 0 0,1 1 0,-1-1 0,0 0 0,0 0-1,0 0 1,-1 0 0,1 1 0,0-1 0,-1 0 0,1 0-1,-1 1 1,1-1 0,-1 0 0,-1-1 0,0-1-14,-1 0 0,0 0 0,1 0-1,-2 0 1,1 0 0,0 0 0,-1 1 0,0 0 0,1 0 0,-1 0 0,-5-3 0,-16-7 53,0 1-1,-1 2 1,0 0 0,0 2 0,-36-7 0,32 10-1252,0 1 0,-41 1 0,64 6-329,-9 12-556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01.0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 5 1256,'-8'-4'13551,"-3"25"-13291,-9 35 613,2-21-762,2 1 1,1 0-1,1 1 1,3 0-1,-10 50 0,19-66-91,1 0-1,2 35 1,0-15-55,-1-40-13,0 1-1,0-1 1,1 1-1,-1-1 1,1 1-1,-1-1 1,1 1 0,0-1-1,-1 1 1,1-1-1,0 0 1,0 1-1,0-1 1,0 0-1,0 0 1,0 0 0,0 1-1,1-1 1,-1-1-1,0 1 1,1 0-1,-1 0 1,0 0-1,1-1 1,-1 1-1,1-1 1,-1 1 0,1-1-1,-1 1 1,1-1-1,0 0 1,-1 0-1,1 0 1,-1 0-1,1 0 1,0 0-1,-1 0 1,4-1 0,2 0-221,0 0 1,0 0-1,-1 0 1,1-1-1,0 0 1,0 0 0,11-6-1,-2-4 32,0-1-1,0-1 1,-2 0-1,1 0 1,-2-2-1,0 1 1,-1-2-1,-1 0 1,17-32-1,10-28 1930,-30 68 183,-10 24-788,-14 29-89,-86 172-434,50-66-3993,43-113 948,3-1-500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1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51 7001,'1'-2'177,"0"1"-1,0-1 1,0 1 0,0 0 0,0-1 0,0 1 0,0 0 0,0 0-1,1-1 1,-1 1 0,1 0 0,-1 0 0,1 1 0,-1-1 0,1 0 0,-1 0-1,4 0 1,33-14-126,-28 12 45,0 0 0,1 0 0,-1 1 0,1 1 0,-1 0-1,1 0 1,-1 1 0,21 2 0,-28-2-39,0 1 0,0 0 0,0 0 0,0 0 0,0 0 0,0 0 0,0 1 0,0-1 0,-1 1 0,1 0 0,0 0 0,-1 0 0,0 0 0,1 0 0,-1 1 0,0-1 0,0 1 0,0-1 0,-1 1 0,1 0 0,-1-1 0,1 1 0,-1 0-1,0 0 1,0 0 0,0 0 0,0 1 0,-1-1 0,1 0 0,-1 0 0,0 0 0,0 0 0,0 5 0,-1 6 309,-1 0-1,0 0 1,-1-1 0,0 1-1,-1-1 1,0 1 0,-1-1-1,-1-1 1,-7 14-1,-15 21 605,-33 43 0,27-41-594,-141 189 121,174-237-487,1-1 0,-1 1 0,1-1 0,-1 0-1,1 1 1,-1 0 0,1-1 0,-1 1 0,1-1-1,0 1 1,-1 0 0,1-1 0,0 1-1,0 0 1,-1-1 0,1 1 0,0 0 0,0-1-1,0 1 1,0 0 0,0-1 0,0 1 0,0 0-1,0 0 1,0-1 0,0 1 0,0 0-1,1 1 1,18 0 9,38-17-663,-50 13 412,153-58-5238,-112 40 2882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1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25 3008,'0'7'10387,"0"17"-10132,0-25-251,1 1-1,-1-1 1,0 0 0,0 1 0,1-1-1,-1 0 1,0 1 0,1-1 0,-1 0-1,1 1 1,-1-1 0,0 1 0,1-1-1,-1 1 1,1-1 0,0 1 0,-1-1-1,1 1 1,-1-1 0,1 1 0,0 0-1,-1-1 1,2 1 0,-1-1 68,0 1 0,0-1 1,0 1-1,0-1 0,0 1 0,-1-1 0,1 0 1,0 1-1,0-1 0,0 0 0,-1 0 1,1 0-1,0 0 0,-1 1 0,1-1 0,-1 0 1,1 0-1,-1 0 0,1 0 0,-1 0 1,0 0-1,0-1 0,1 1 0,-1-2 0,-1 2-62,-1-1-1,1 1 0,-1 0 0,1-1 1,-1 1-1,0 0 0,1 0 1,-1 0-1,0 0 0,0 0 0,0 0 1,1 1-1,-1-1 0,0 1 0,0-1 1,0 1-1,0 0 0,0 0 0,0-1 1,-3 2-1,-47-5-2283,43 4 382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2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48 5485,'41'-24'9510,"-29"19"-9518,0 1 1,1 0 0,-1 1-1,1 0 1,0 1-1,0 0 1,0 2 0,15-1-1,-23 2 5,0 0 0,-1-1 0,1 1 0,0 1-1,0-1 1,-1 1 0,1 0 0,-1 0-1,1 0 1,-1 1 0,0-1 0,0 1 0,0 0-1,0 1 1,-1-1 0,1 0 0,-1 1 0,0 0-1,0 0 1,0 0 0,0 0 0,-1 0-1,1 1 1,1 6 0,0 4 9,-1 1-1,-1-1 0,0 0 1,-1 1-1,-1-1 1,-1 1-1,0-1 1,-4 23-1,-2-11-3,-1 0 0,-1-1 0,-2-1 0,0 1 0,-23 35 0,-84 115 92,107-161-96,-63 87 386,69-97-427,4-9 94,13-14 31,211-158-1086,-16 13-6688,-184 144 5561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2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29 2844,'2'-4'-325,"16"-20"4854,-12 26-1045,-4 17-2283,-3-16-1131,-1-1-1,1 1 1,0 0-1,-1 0 1,0-1-1,0 1 1,0-1-1,0 0 1,0 1-1,0-1 1,-5 3-1,-11 14-1,14-12-2,0-1 1,1 1-1,-1 0 0,2 0 1,-4 9-1,-9 21 260,10-24-310,0 0 0,1 0 0,0 1 0,1 0 0,1-1 0,0 1 0,1 0 1,0 0-1,2 21 0,-1-26 23,1-5-31,-1-1 0,1 1 0,0-1 1,0 1-1,0-1 0,0 0 0,1 1 1,-1-1-1,1 0 0,0 0 0,0 0 0,0 0 1,0-1-1,1 1 0,-1-1 0,1 1 1,-1-1-1,1 0 0,0 0 0,0 0 1,0 0-1,0 0 0,0-1 0,1 1 1,-1-1-1,5 1 0,-2 1-17,0-1 1,1 0-1,-1-1 1,1 0-1,-1 0 0,1 0 1,0-1-1,-1 0 0,1 0 1,-1-1-1,1 0 0,0 0 1,9-3-1,-9 1-17,0 0 0,0-1 1,-1 0-1,1 0 0,-1-1 0,0 1 0,0-1 0,0-1 1,-1 1-1,0-1 0,0 0 0,0 0 0,-1 0 1,0-1-1,4-9 0,1 3 38,-8 10-17,1 0 0,-1 0 0,0 1 0,0-1 0,0 0 0,0 0 0,-1 0 0,1 0 0,-1 0 0,1 0 0,-1 0 0,0 0 0,0 0 0,-1 0 0,1-1 0,-1 1 0,1 0 0,-1 1 0,0-1 0,0 0 0,0 0 0,-1 0 0,1 0 0,-1 1 0,1-1 0,-1 1 0,0-1 0,0 1 0,0 0 0,0 0 0,0-1 0,-1 2 0,-4-4 0,-8-7 84,0 2 0,-1 0 0,-1 0 1,-19-7-1,29 14-47,-34-15-13,0 3 0,-70-17-1,27 12-3739,67 17 2304,5 1-585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2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11413,'15'-15'-751,"-14"15"1088,-1-1 0,1 0 0,-1 0 0,1 1 0,0-1 0,-1 0 0,1 1 0,0-1 0,-1 0 0,1 1 0,0-1 1,0 1-1,-1-1 0,1 1 0,0 0 0,0-1 0,0 1 0,0 0 0,0-1 0,-1 1 0,2 0 0,2 33 3658,-2-3-3709,10 59 1,0-11-599,-1 116-1812,-9 0-4952,-2-180 6312,0 57-3456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17 172 4876,'-13'6'-56,"12"-6"195,1 0 0,0 0 0,0 0 0,0 0 0,-1 1 0,1-1 0,0 0 0,0 0 1,0 0-1,-1 1 0,1-1 0,0 0 0,0 0 0,0 1 0,0-1 0,0 0 0,0 1 0,0-1 1,-1 0-1,1 0 0,0 1 0,0-1 0,0 0 0,0 1 0,0-1 0,0 0 0,0 0 0,0 1 1,1-1-1,-1 0 0,0 1 0,0-1 0,0 0 0,0 0 0,0 1 0,12 3 4937,-2-10-5010,-2 0 198,0 1 0,1 0 0,-1 0 0,1 1 0,11-4 1,12-6 75,42-28-550,55-25 320,-111 60-3027,1 0 1,36-7-1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2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79 103 9657,'-12'12'-45,"3"-5"684,1 0 1,0 0-1,1 1 1,-1 0-1,2 1 1,-1 0-1,-7 13 1,14-21-560,0-1-1,1 0 1,-1 0-1,0 1 1,0-1-1,0 0 1,0 0-1,0 0 1,0 1 0,1-1-1,-1 0 1,0 0-1,0 0 1,0 0-1,1 1 1,-1-1-1,0 0 1,0 0-1,0 0 1,1 0 0,-1 0-1,0 0 1,0 0-1,1 1 1,-1-1-1,0 0 1,0 0-1,1 0 1,-1 0-1,0 0 1,0 0 0,1 0-1,-1 0 1,0 0-1,0-1 1,0 1-1,1 0 1,-1 0-1,0 0 1,0 0 0,1 0-1,-1 0 1,0 0-1,0 0 1,1-1-1,27-6 1138,39-17-1431,-56 20 452,192-76-1824,-42 15-5344,-124 51 3695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51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5268,'-4'18'13914,"18"-20"-12744,-7 1-2758,4 0 1585,32-5-124,60-2-1,-101 8 116,0 1 0,0-1 0,0 0 0,-1 1 0,1-1 0,0 1 1,0-1-1,0 1 0,-1 0 0,1 0 0,-1 0 0,1 0 0,0 0 0,-1 0 0,1 0 0,-1 1 0,0-1 0,0 0 0,1 1 0,-1-1 0,0 1 0,0 0 0,0-1 0,0 1 0,-1 0 0,1-1 0,0 1 0,-1 0 0,1 0 0,-1 0 0,0-1 0,1 4 0,1 8-13,-1 0 1,0 1-1,-3 21 0,2-14 44,-1-12-20,-1-1-1,1 0 1,-1 1-1,-1-1 1,0 0-1,0 0 1,0-1-1,-1 1 1,-5 7 0,-47 69 159,46-71-73,-25 32 77,23-32-146,0 1 0,-15 27 0,50-48 15,0-1 1,38-20-1,209-94 95,-150 79-2633,-107 37 1572,7 0-6226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5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48 5356,'-9'3'318,"3"-3"2538,5-16 170,4 13-2984,0 1-1,0-1 0,1 1 0,-1 0 1,1 1-1,0-1 0,-1 0 0,1 1 1,0 0-1,0 0 0,0 0 0,6 0 0,39-6-51,72 1 0,-119 6 25,0 1 1,0-1-1,0 0 0,0 1 0,0-1 0,0 1 0,0 0 0,0-1 0,0 1 0,-1 0 0,1 0 0,0 0 0,0 1 0,-1-1 0,1 0 0,-1 1 0,1-1 0,-1 1 0,1-1 0,-1 1 0,0 0 0,0-1 0,0 1 0,0 0 0,0 0 0,0 0 0,0 0 0,-1 0 0,1 0 0,-1 0 1,1 0-1,-1 0 0,0 0 0,0 2 0,1 1 47,-1-1 0,0 0 0,0 1 0,0-1 0,-1 0 0,0 0 0,1 1 0,-1-1 0,-1 0 0,1 0 1,-1 0-1,1 0 0,-1 0 0,0-1 0,-5 7 0,-17 15 4,2 1 1,0 0 0,2 2-1,-19 33 1,38-60-66,0 0 1,0 0 0,1 1 0,-1-1 0,1 1-1,-1-1 1,1 1 0,-1-1 0,1 1 0,0-1-1,-1 1 1,1-1 0,0 1 0,0-1-1,0 1 1,1-1 0,-1 1 0,0-1 0,0 1-1,1-1 1,-1 1 0,1-1 0,-1 1 0,1-1-1,0 0 1,0 1 0,-1-1 0,1 0 0,0 1-1,0-1 1,0 0 0,0 0 0,1 0-1,-1 0 1,0 0 0,0 0 0,3 1 0,4 1 12,1 1 1,-1-1 0,1-1 0,0 0 0,14 2 0,-2 0 84,-16-3-63,9 2-92,0 0 0,0 1 0,0 0 0,20 10 0,-31-13 140,0 1 1,-1 0 0,1 0-1,0-1 1,-1 2 0,1-1-1,-1 0 1,0 0 0,1 1-1,-1 0 1,0-1-1,-1 1 1,1 0 0,0 0-1,-1 0 1,0 0 0,0 0-1,0 0 1,0 0 0,0 0-1,0 1 1,-1-1 0,0 0-1,1 5 1,-2-2 48,-1-1 0,1 1 0,-1-1 0,0 0 1,0 0-1,-1 0 0,1 0 0,-1 0 0,0 0 0,0-1 0,-1 1 0,0-1 1,1 0-1,-1 0 0,-1-1 0,1 1 0,0-1 0,-1 1 0,-10 4 1,2 0-132,-1 0 0,-1-1 0,0-1 0,0 0 0,-31 7 0,40-11-230,-1-1-1,1-1 0,0 0 1,-1 1-1,1-2 0,0 1 1,-1-1-1,1 0 0,-7-2 1,8 1-315,1 1 0,-1-1 1,1 0-1,0 0 1,0-1-1,0 1 1,0-1-1,1 0 0,-1 0 1,1 0-1,-1-1 1,-5-7-1,-2-7-2276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5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23 3008,'13'-8'-1132,"6"-7"10198,-31 30-7041,-27 28-733,18-15-1108,1 0 1,2 2 0,0 0 0,3 1 0,0 0 0,2 1-1,1 1 1,2 0 0,-12 67 0,20-83-192,1-1 0,0 0 0,1 1 1,1-1-1,0 1 0,1-1 0,1 0 1,0 0-1,1 0 0,1 0 0,10 20 0,-12-28 5,1-1 0,1 0 1,-1-1-1,1 1 0,0-1 0,1 0 0,-1 0 0,1-1 0,0 1 0,1-1 0,-1-1 0,1 1 0,0-1 0,0 0 0,0-1 0,1 1 0,-1-1 0,1-1 0,0 0 1,0 0-1,0 0 0,0-1 0,0 0 0,14-1 0,-12 1 1,0-1 0,-1 0 0,1-1 0,0 0 0,-1-1 0,1 0 0,0 0 0,-1-1 0,0 0 0,0-1 0,0 0-1,11-6 1,-19 9 8,0 0 0,0 1-1,0-1 1,-1 0 0,1 1-1,0-1 1,0 0 0,0 0-1,-1 0 1,1 0-1,0 0 1,-1 0 0,1 0-1,-1 0 1,1 0 0,-1 0-1,0 0 1,1 0 0,-1 0-1,0 0 1,0 0-1,0-1 1,0 1 0,0 0-1,0 0 1,0 0 0,0 0-1,0 0 1,0-1-1,-1 1 1,1 0 0,0 0-1,-1 0 1,1 0 0,-1 0-1,0-1 1,-1-1-8,0 1 0,0-1 0,0 1 0,-1 0 0,1 0 0,0 0-1,-1 0 1,0 0 0,1 0 0,-1 1 0,-5-3 0,-142-41-204,45 16-2796,73 19-801,20 7 1199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01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 0 8241,'0'0'318,"0"22"2249,2 10-744,2-1 0,0 1 0,17 54 0,-13-55-1459,-1 0 1,-1 1 0,3 57 0,-7-11-61,-1 52-195,-1-113-93,-2-1 0,0 1-1,-1-1 1,-1 0-1,-8 23 1,-2-6-152,0-1 0,-2-1 0,-2-1-1,-1 0 1,-25 31 0,24-38-1288,-1-2-1,0 0 0,-40 30 1,7-14-2136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5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5925,'1'-1'336,"-1"-1"1,1 1 0,0 0 0,-1 0 0,1-1 0,0 1 0,0 0 0,-1 0 0,1 0 0,0 0 0,0 0 0,0 0 0,0 0 0,1 0 0,-1 1 0,0-1-1,0 0 1,0 1 0,3-2 0,33-13-335,-25 10 512,-3 1-435,1 1 0,0-1 1,0 1-1,0 1 1,0 0-1,0 0 0,0 1 1,1 1-1,-1 0 1,20 2-1,-25-1-43,0 0 0,-1 0-1,1 1 1,0 0 0,0 0 0,-1 0 0,1 1-1,-1 0 1,0-1 0,0 1 0,0 1 0,0-1 0,0 1-1,-1-1 1,1 1 0,-1 0 0,0 1 0,0-1-1,-1 0 1,1 1 0,-1-1 0,0 1 0,0 0 0,1 5-1,1 8 202,-1-1 0,0 1-1,-2 0 1,0 0 0,-1 0-1,0 0 1,-2 0 0,0-1-1,-1 1 1,-1 0-1,0-1 1,-1 0 0,-1 0-1,-16 30 1,-123 215 1420,142-257-1687,1-1 17,0 0 1,0 0 0,0 0-1,1 0 1,0 0-1,-1 0 1,2 0 0,-1 0-1,0 1 1,1-1-1,0 0 1,0 6-1,0-9 40,6-2-24,0 0-1,1-1 1,-1 0 0,-1 0-1,1 0 1,0-1 0,8-4-1,6-3-135,161-82-3975,-96 47 114,-30 17 828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5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2884,'-6'34'7375,"-1"3"-5580,10-36-1743,0-1 1,0 1 0,0-1-1,0 0 1,0 0-1,0 0 1,0 0 0,0 0-1,0-1 1,0 1 0,0-1-1,4-1 1,7-10 2285,-22 7 696,-11 4-1615,-3 2-3928,11-1-3411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5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5356,'11'-3'6341,"34"-6"-5067,-13 4-1143,-1 1 0,1 2 0,0 2 0,0 0 0,-1 2 0,1 2 0,-1 1 0,0 1 0,34 11 0,-61-16-97,0 1 0,1 0 0,-1-1 0,0 1 0,0 1 0,-1-1-1,1 1 1,0-1 0,-1 1 0,1 0 0,-1 0 0,0 1 0,0-1 0,0 1-1,-1-1 1,1 1 0,-1 0 0,4 8 0,-3-1 80,-1 0 0,0 1 0,0 0 0,-1-1 0,-2 24 1,1-27-66,0 1 42,-1 0-1,-1 0 1,0 0 0,0-1 0,-1 1 0,1 0-1,-2-1 1,0 0 0,-5 10 0,-50 72 805,39-63-632,-163 247 601,181-271-870,0 0 0,1 1-1,-1-1 1,0 1 0,1-1-1,0 1 1,0 0 0,0-1-1,0 1 1,1 0 0,-1 0-1,1 0 1,1 7 0,18-18 74,20-13-1037,-1-1 0,-1-1 0,51-42 0,-39 28-854,99-77-4034,-98 75 3675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5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57 6329,'-6'11'11507,"-7"11"-9180,-15 30-2966,16-27 674,1 1-1,2 0 0,0 0 0,2 1 0,1-1 0,1 2 1,-2 53-1,6-74-45,2-1-1,-1 0 1,0 0 0,1 1 0,0-1 0,1 0-1,-1 0 1,1 0 0,4 8 0,-4-12 5,-1 0 0,0 0 0,1 0 0,-1-1 0,1 1 0,0 0 0,-1-1-1,1 0 1,0 1 0,0-1 0,0 0 0,0 0 0,0 0 0,0 0 0,1 0 0,-1-1 0,0 1 0,0 0 0,1-1 0,-1 0 0,0 0 0,0 1 0,1-1 0,-1-1 0,0 1 0,1 0 0,-1 0 0,0-1 0,3 0-1,4-2-46,0 0 0,0 0-1,0-1 1,-1 0 0,1-1-1,-1 0 1,0 0 0,-1-1-1,1 0 1,-1 0 0,0 0-1,0-1 1,-1 0 0,0-1-1,0 1 1,5-12 0,-4 7 77,0 0-1,0 0 1,-2-1 0,0 0 0,0 0 0,-1 0 0,-1-1 0,0 1 0,-1-1 0,1-20 0,-2 25-74,-2-1 0,1 0 1,-1 0-1,0 1 0,-1-1 0,-1 1 0,1-1 0,-1 1 0,-1 0 1,0 0-1,0 0 0,0 1 0,-1-1 0,-1 1 0,1 0 1,-2 1-1,1-1 0,-1 1 0,0 0 0,0 1 0,0 0 0,-1 0 1,0 0-1,-10-4 0,12 7-452,0-1 0,-1 1 0,0 1 1,0-1-1,0 1 0,0 0 0,0 1 0,-10-2 1,-5 3-2193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5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5092,'1'0'213,"-1"0"-1,1 0 1,0 0-1,-1 0 1,1 0-1,-1 0 0,1 1 1,-1-1-1,1 0 1,-1 0-1,1 1 1,-1-1-1,1 0 0,-1 1 1,1-1-1,-1 1 1,1-1-1,-1 0 1,0 1-1,1-1 0,-1 1 1,0-1-1,1 1 1,-1-1-1,0 1 1,0-1-1,1 1 0,-1 0 1,0-1-1,0 1 1,0-1-1,0 1 0,0-1 1,0 1-1,0 0 1,0-1-1,0 1 1,0-1-1,0 1 0,-1 1 1,-6 32 1098,2-14-626,5 104 235,1-121-909,-1 0 0,1-1 0,0 1 0,0 0 0,0 0 0,0-1 0,0 1 0,1-1 0,-1 1 0,1-1 0,0 0 0,-1 0 0,4 3 0,33 32 153,-21-21-46,57 51 357,-44-42-202,-2 2 1,0 0-1,-2 2 0,43 60 1,-66-84-248,-1-1-1,1 1 1,-1 0 0,0 0 0,-1 0 0,1 0 0,-1 0 0,0 0-1,0 0 1,-1 0 0,1 1 0,-1-1 0,0 0 0,-1 0 0,1 0-1,-3 7 1,1-4-1,-1 0 0,0 0-1,-1 0 1,0 0 0,0-1-1,0 0 1,-1 1-1,0-2 1,-8 9 0,-4 2-471,-1-1 0,0 0 0,-1-2 0,-1 0 1,-1-1-1,-26 12 0,39-20-225,-1-1 1,1-1 0,-1 0-1,0 0 1,0-1-1,-1 0 1,1 0 0,0-1-1,-12 0 1,-10-1-2458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1:30:5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11313,'0'-21'100,"22"5"112,-8 4 528,-1 4 224,-13 3 156,11-2-68,3-1-460,3 0-251,2-3-273,6-3 0,5-1-108,3-4 68,8-4-369,1-2-651,-1-1-820,3-2-1128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0:26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114 591 1376,'3'2'276,"-1"1"-1,1 0 1,-1-1-1,1 1 1,-1 0-1,0 0 1,0 0-1,0 1 1,-1-1-1,1 0 1,-1 1-1,0-1 1,0 1-1,0-1 1,0 1-1,0 0 1,-1-1-1,0 1 1,1 0-1,-2-1 1,1 1-1,0 0 1,-2 6-1,1 13 789,-1-8-456,-1 0 0,-1-1 0,0 0 0,-1 0 0,0 0 0,-2 0 0,1-1 0,-11 16 0,-12 27 209,18-33-769,2 0 0,0 1-1,2 1 1,0-1-1,2 1 1,1 1-1,1-1 1,0 30-1,3-52-57,1 1 0,-1-1 0,1 0 1,0 0-1,0 0 0,0 1 0,0-1 0,0 0 0,1 0 0,0-1 0,-1 1 0,1 0 0,0 0 0,0-1 0,1 1 0,-1-1 0,0 0 0,1 0 0,-1 0 0,1 0 0,0 0 0,0 0 0,0-1 0,0 1 0,0-1 0,0 0 0,0 0 0,0 0 0,0 0 0,7 0 0,2 1-49,-1 0 0,1-1 0,0 0 0,0-1 0,0 0 0,0-1-1,18-4 1,-6-1-269,0-1-1,-1-1 1,0-1-1,0-1 1,-1-1-1,0-1 0,0-1 1,-2-1-1,0-1 1,21-20-1,-32 26 114,0-1-1,0 0 1,-1 0 0,0-1-1,-1 0 1,0-1-1,-1 0 1,10-24 0,-13 27 189,-1-1 0,0 1 1,0-1-1,-1 0 0,-1 0 0,1 1 1,-1-1-1,-1 0 0,0 0 1,0 0-1,-1 1 0,0-1 1,-5-11-1,0 4 177,0 1 1,-2-1-1,0 2 0,0-1 1,-2 1-1,0 0 1,0 1-1,-2 1 0,1 0 1,-2 0-1,0 2 1,0-1-1,-1 2 0,0 0 1,-1 1-1,0 0 1,-1 1-1,1 1 0,-1 1 1,-1 0-1,1 1 1,-1 1-1,0 1 0,0 0 1,0 2-1,-23 0 1,40 0-174,1 1 0,-1 0 1,1 0-1,-1 0 0,1-1 1,-1 1-1,0 0 1,1 0-1,-1 0 0,1 0 1,-1 0-1,1 0 0,-1 0 1,0 1-1,1-1 0,-1 0 1,1 0-1,-1 0 1,1 0-1,-1 1 0,1-1 1,-1 0-1,1 1 0,-1-1 1,1 0-1,-1 1 1,1-1-1,-1 1 0,1-1 1,0 0-1,-1 1 0,1-1 1,0 1-1,-1-1 1,1 1-1,0 0 0,0-1 1,-1 1-1,1-1 0,0 1 1,0-1-1,0 1 1,0-1-1,0 1 0,0 0 1,0-1-1,0 1 0,0-1 1,0 1-1,0 0 0,0-1 1,0 1-1,1-1 1,-1 1-1,0-1 0,0 1 1,1-1-1,-1 1 0,0-1 1,1 2-1,1 1-136,0 0-1,1 0 1,-1 0-1,1 0 0,0 0 1,-1-1-1,1 1 1,4 2-1,27 14-371,1-2 1,0-1-1,2-1 0,-1-2 0,2-2 0,52 9 1,-30-11 455,0-3 0,1-2 0,82-5 0,-96-2 412,-1-3-1,0-1 1,0-3-1,-1-1 1,55-22-1,-99 33-230,0 0 0,1-1 1,-1 1-1,0 0 0,1-1 0,-1 1 0,0-1 0,0 1 0,0-1 0,1 0 0,-1 0 0,0 1 0,0-1 0,0 0 0,0 0 0,0 0 0,0 0 0,-1 0 0,1 0 0,0 0 0,0-1 0,-1 1 0,1 0 0,-1 0 0,1-1 0,-1 1 0,1 0 0,-1 0 0,0-1 0,0 1 0,0-3 0,-1 2-17,0 0 0,0 0 0,0 0-1,-1 0 1,1 0 0,-1 1 0,1-1 0,-1 0-1,0 1 1,0-1 0,0 1 0,0-1-1,0 1 1,0 0 0,0 0 0,-3-1 0,-9-6 97,-1 2 0,0 0 0,0 1 0,0 0 0,0 1 0,0 1 0,-1 0 0,0 2 1,0-1-1,1 2 0,-1 0 0,0 1 0,0 1 0,1 0 0,-1 1 0,1 0 0,-1 2 1,1 0-1,0 0 0,1 1 0,0 1 0,0 1 0,0 0 0,1 1 0,0 0 0,1 1 1,-17 16-1,14-12-154,0 1 1,2 1 0,-22 30-1,30-38-25,1 0 0,-1 1 0,2-1 0,-1 1 0,1 0 0,0 0 0,1 0 0,0 0 0,0 0 0,0 18 0,2-19-5,0-1 1,0 1-1,1 0 1,0-1-1,0 1 0,1 0 1,0-1-1,0 1 1,6 11-1,-5-15-17,-1 0-1,1-1 0,0 1 1,0-1-1,1 0 0,-1 1 1,1-1-1,0-1 0,0 1 1,0 0-1,0-1 0,0 0 1,0 0-1,1 0 0,-1-1 1,1 1-1,6 0 0,2 0 3,0-1-1,0 0 0,0-1 0,1 0 0,-1-1 1,0 0-1,0-1 0,0-1 0,-1 0 0,1-1 1,-1 0-1,1-1 0,-1 0 0,-1-1 0,1-1 0,12-8 1,2-3-325,-1 0 0,-1-2 0,0-1 1,-2 0-1,34-43 0,-45 50 248,-6 10 83,-1-1 0,0 0 1,0 0-1,-1 0 1,1 0-1,-1-1 1,0 1-1,0-1 0,-1 0 1,0 0-1,0 0 1,1-7-1,-3 12 30,-2 44 137,-25 9-44,22-44-112,0 1 1,0 0 0,1 0 0,0 1-1,0-1 1,1 1 0,-3 13 0,-3 120 184,9-140-187,0 0-1,1 1 0,-1-1 1,1 0-1,0 0 1,0 0-1,0 1 1,1-1-1,-1 0 0,1 0 1,-1-1-1,1 1 1,0 0-1,0-1 1,0 1-1,1-1 0,-1 1 1,1-1-1,-1 0 1,1 0-1,0 0 1,-1 0-1,1-1 0,0 1 1,0-1-1,0 0 1,1 0-1,-1 0 0,0 0 1,7 1-1,-2-1-14,0 1-1,0-1 1,1-1-1,-1 0 1,0 0-1,0 0 1,1-1-1,-1 0 0,0-1 1,0 0-1,11-4 1,11-8-335,-1-2-1,-1-1 1,-1-1 0,-1-1-1,0-1 1,-1-2 0,-1 0 0,-2-2-1,0 0 1,-1-2 0,-2 0-1,0-1 1,-2-1 0,-1-1 0,-2 0-1,20-56 1,-31 71 588,0 1 0,-1 0 1,0-1-1,-1 0 0,-2-25 0,0 11 1500,1 27-1679,0 0 1,0-1 0,-1 1 0,1 0 0,-1 0-1,1 0 1,-1 0 0,1 0 0,-1 0-1,0 0 1,1 0 0,-1 0 0,0 0-1,0 0 1,0 0 0,0 1 0,0-1 0,0 0-1,0 1 1,0-1 0,0 0 0,0 1-1,0-1 1,0 1 0,0 0 0,0-1 0,0 1-1,-1 0 1,1 0 0,-2 0 0,-1-2 203,2 1 292,0 23-899,-81 68 1296,33-17-752,46-66-186,1 0-1,-1 0 0,2 0 1,-1 0-1,1 0 1,0 0-1,1 0 0,-1 1 1,1 11-1,0-2-106,1-12 65,0 1 1,0-1-1,0 1 1,1-1-1,0 1 1,2 9-1,-2-13 10,1 1 0,-1 0 1,1-1-1,0 0 0,0 1 0,0-1 0,0 0 0,0 0 1,0 0-1,1 0 0,-1 0 0,1-1 0,-1 1 1,1-1-1,3 2 0,18 7-9,-1-2 0,1 0 1,0-2-1,1-1 0,25 3 1,-18-3-13,0 1 0,39 13 0,-69-18 48,-1-1-1,1 1 1,0 0 0,-1-1 0,1 1-1,-1 0 1,0 0 0,1 0-1,-1 0 1,0 1 0,0-1 0,1 0-1,-1 0 1,0 1 0,0-1 0,0 1-1,-1-1 1,1 1 0,0-1 0,-1 1-1,1 0 1,-1-1 0,1 1 0,-1 0-1,1-1 1,-1 1 0,0 0-1,0-1 1,0 1 0,0 0 0,0 0-1,-1-1 1,1 1 0,0 0 0,-1-1-1,1 1 1,-1-1 0,0 1 0,0 1-1,-3 6 117,0-1-1,0 0 1,-1-1-1,1 1 1,-2-1-1,-6 8 1,-13 12-154,11-13 46,0 1-1,1 1 1,1 0 0,1 0-1,-11 19 1,21-31-39,0-1-1,0 1 1,0 0-1,1-1 1,-1 1-1,1 0 1,0-1-1,0 1 1,1 5-1,-1-8-5,0 0-1,0 0 1,0 1 0,0-1-1,0 0 1,0 0-1,1 0 1,-1 0 0,0 0-1,1 1 1,-1-1-1,1 0 1,0 0 0,-1 0-1,1 0 1,0-1-1,-1 1 1,1 0 0,0 0-1,0 0 1,0 0-1,0-1 1,0 1 0,0 0-1,0-1 1,0 1-1,0-1 1,0 1 0,2-1-1,17 1-222,0-1 0,1-1-1,-1-1 1,0-1 0,39-11 0,99-42-1223,-95 32 938,77-28-120,253-135-1,-377 178 721,31-22 1250,-45 29-1119,0 0 1,0 0 0,0-1 0,0 1-1,-1 0 1,1-1 0,-1 1 0,0 0-1,0-1 1,0 0 0,0 1 0,0-1-1,0 0 1,-1 1 0,1-1-1,-1 0 1,0-4 0,0 7-170,-1-1 1,1 0-1,-1 0 0,1 1 1,-1-1-1,1 0 0,-1 1 1,0-1-1,0 0 0,1 1 1,-1-1-1,0 1 0,0 0 1,0-1-1,1 1 0,-1-1 1,0 1-1,0 0 0,0 0 0,0 0 1,0-1-1,-1 1 0,-30-6 88,21 5-57,-21-5 88,-1 2 1,0 1-1,0 2 0,0 1 0,-65 9 0,82-7-152,0 1 0,0 1 0,0 1 1,1 0-1,0 1 0,0 0 0,0 2 0,1 0 0,0 0 0,0 1 1,1 1-1,0 0 0,1 1 0,-12 12 0,19-15-9,-1-1 1,2 1-1,-1 0 0,1 0 1,0 1-1,1-1 0,0 1 0,0 0 1,1 0-1,0 0 0,0 0 1,1 0-1,1 0 0,-1 1 0,3 15 1,-2-22-7,0-1 1,1 0-1,0 1 1,0-1 0,0 0-1,0 0 1,0 1-1,0-1 1,0 0-1,1 0 1,-1 0-1,1-1 1,-1 1-1,1 0 1,0-1 0,0 1-1,0-1 1,0 1-1,0-1 1,0 0-1,0 0 1,0 0-1,0 0 1,0 0 0,1 0-1,-1 0 1,0-1-1,1 0 1,2 1-1,6 1-92,0 0 1,0-1-1,0 0 0,0-1 0,12 0 0,-4-4-99,0 0 1,-1 0 0,0-2-1,0 0 1,0-1-1,-1-1 1,0-1-1,-1 0 1,18-13-1,-2-1-199,-2-2 0,0 0 0,36-41-1,-50 47 291,0 0 0,-2-1 0,0-1 1,-1 0-1,-2-1 0,0 0 0,-1-1 0,10-37 0,-10 22 172,-2-2-1,-2 1 1,-1-1 0,-2-60 0,-3-218 3668,0 312-3604,0-1 0,-1 1-1,0 0 1,0 0 0,-1-1 0,1 1 0,-1 0 0,-1 0 0,1 0 0,-1 1 0,0-1 0,-1 0 0,1 1 0,-1 0 0,-5-5 0,8 11-101,-1 0 0,1-1 0,-1 1 0,1 1 0,-1-1 0,1 0-1,-1 0 1,1 0 0,0 1 0,0-1 0,0 1 0,0-1 0,0 1 0,0-1 0,0 1 0,0 0 0,0-1-1,0 4 1,-2 0 29,-8 18 125,1 0-1,1 0 1,1 1-1,-7 32 1,-12 102-81,26-155-91,-8 96-138,6 171 0,4-143-615,2-92-243,1-1 0,1-1 0,2 1 1,2-1-1,1 0 0,27 62 0,-10-32-2420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42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71 3008,'0'0'396,"-25"-5"7632,28-60-2890,-3 64-5104,0 35 124,-15 347-735,12-227-4768,5-85-1527,-2-64 5288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42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12 5312,'-3'-11'5584,"2"11"-5437,-7 11 3139,-5 26-1014,-6 138-1326,8-51-778,7 36-1777,0 1-6887,4-131 5750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43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99 820,'0'0'614,"33"-15"650,68-38 2019,-100 52-3204,1-1-1,-1 1 1,0 0-1,1 0 1,-1-1-1,0 1 1,0-1-1,0 1 1,0-1-1,0 1 1,0-1 0,-1 0-1,1 1 1,-1-1-1,1 0 1,-1 0-1,1-3 1,10 8 4176,-11-2-4114,0-1 1,0 0-1,0 1 1,0-1-1,0 0 1,0 1-1,0-1 1,0 0-1,0 1 1,0-1 0,-2 4-124,1-1 0,-1 0 0,0 0 0,-1-1 1,1 1-1,0 0 0,-1-1 0,0 1 0,0-1 1,1 0-1,-1 0 0,0 0 0,-7 3 0,-13 10 202,9-1-188,0-1 0,1 2 0,0 0 1,1 0-1,1 1 0,1 1 1,0 0-1,1 0 0,1 1 0,0 0 1,-6 23-1,5-4-41,1 1 1,2 1-1,2-1 0,0 65 1,4-96-9,0 0 1,0 0-1,1 0 1,0 0-1,0 0 1,0-1-1,1 1 1,0 0-1,1-1 1,-1 0-1,6 9 1,-5-11-73,0-1 0,0 1 0,0-1 0,0 0 0,1 0 0,0 0 0,-1 0 0,1-1 0,0 1 0,1-1 0,-1 0 0,0 0 0,0-1 0,1 1 0,-1-1 0,1 0 0,-1 0 0,8 0 0,-4-1 69,1 1-1,0-1 1,-1-1-1,1 0 1,-1 0-1,1 0 1,-1-1-1,1-1 1,-1 1-1,0-1 1,0-1-1,0 1 0,-1-1 1,1-1-1,-1 0 1,0 0-1,0 0 1,0 0-1,-1-1 1,0-1-1,0 1 1,-1-1-1,0 1 1,0-2-1,0 1 1,-1 0-1,0-1 0,0 0 1,-1 0-1,0 0 1,-1 0-1,1-1 1,-2 1-1,2-14 1,-2 16 84,-1 0 0,0 1 0,0-1 1,-1 0-1,1 1 0,-1-1 0,0 1 1,-1-1-1,0 1 0,1-1 0,-2 1 0,1 0 1,-1 0-1,1 0 0,-1 0 0,-1 1 1,1-1-1,-1 1 0,0-1 0,0 1 1,0 1-1,0-1 0,-1 0 0,1 1 0,-1 0 1,-5-3-1,1 1-44,0 0 1,0 1-1,0 0 0,-1 0 0,1 1 1,-1 0-1,0 1 0,1 0 1,-1 0-1,-1 1 0,1 1 1,0-1-1,0 2 0,-19 2 1,16-1-692,1 1 0,-1 0 0,-19 9 1,31-12 533,1 0 1,-1 0 0,0 1 0,1-1-1,-1 0 1,1 0 0,-1 0 0,1 1-1,-1-1 1,1 0 0,-1 1 0,1-1 0,0 0-1,-1 1 1,1-1 0,-1 1 0,1-1-1,0 1 1,-1-1 0,1 1 0,0-1-1,0 1 1,-1-1 0,1 1 0,0-1-1,0 1 1,0-1 0,0 1 0,0-1-1,-1 1 1,1 0 0,0-1 0,0 1-1,1 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44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0 5661,'0'0'162,"-34"0"2692,48 1-2819,0 0 0,0 1 0,0 0 0,26 9 1,-33-9 9,-1 0 0,1 1 1,-1-1-1,0 1 1,0 1-1,0-1 0,-1 1 1,1 0-1,-1 0 1,0 0-1,0 1 0,8 10 1,-11-9 67,0 1 0,0 0 0,-1 0 0,0 0 0,0 1 1,-1-1-1,1 0 0,-2 0 0,1 0 0,-1 1 0,0-1 0,0 0 0,-1 0 1,0 0-1,-1-1 0,1 1 0,-5 8 0,-31 37 699,-2-2-1,-2-2 1,-2-2 0,-93 75-1,137-121-822,-1 1-1,0-1 0,0 1 1,0-1-1,0 1 1,1 0-1,-1 0 0,0-1 1,0 1-1,1 0 0,-1 0 1,1 0-1,-1 0 0,1 0 1,-1 0-1,1-1 0,0 1 1,-1 0-1,1 0 1,0 2-1,0-2 10,0-1 0,1 1 0,-1-1 0,1 0 0,-1 1 0,1-1 1,-1 0-1,1 1 0,-1-1 0,1 0 0,0 1 0,-1-1 0,1 0 0,-1 0 0,1 0 0,0 0 1,-1 0-1,1 1 0,0-1 0,-1 0 0,1 0 0,-1-1 0,2 1 0,47-9 77,61-28-799,135-27 0,-4 15-3916,-218 42 2418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44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 86 6285,'0'0'-82,"-30"1"1472,22 1-662,1 0 1,-1 1 0,1 0 0,0 1 0,-9 4 0,0 1 129,7-4-634,0 0 1,1 0-1,-1 0 1,1 1-1,0 0 1,1 1-1,0 0 0,0 0 1,0 0-1,1 1 1,0 0-1,0 0 1,-7 17-1,5-10-186,6-13-56,1 1 0,-1-1 0,1 1-1,0-1 1,0 1 0,0 0 0,0 0 0,0-1 0,1 1-1,-1 0 1,1 4 0,-11 72-207,11-75 209,0-1 1,0 1 0,1-1 0,0 1-1,-1-1 1,1 0 0,0 1 0,1-1-1,-1 0 1,1 0 0,-1 0 0,1 0-1,0 0 1,0 0 0,0 0 0,0 0-1,4 3 1,0-2-183,-1 0 1,1 0-1,-1 0 0,1-1 0,1 0 1,-1 0-1,0 0 0,11 2 0,-1-1-138,-1-1 0,1 0-1,0-1 1,-1-1-1,1-1 1,0 0-1,24-4 1,-27 2 431,0-2-1,0 0 1,0 0-1,0-1 1,-1-1-1,1 0 1,-2 0 0,1-1-1,-1-1 1,0 0-1,0-1 1,10-10-1,-17 13 49,-1 1-1,1-1 0,-1 0 0,0 0 0,-1 0 0,0 0 1,0-1-1,0 1 0,0-1 0,-1 1 0,0-1 1,-1 0-1,0 1 0,0-1 0,0 0 0,-1 1 0,1-1 1,-2 1-1,1-1 0,-1 1 0,0-1 0,0 1 0,-1 0 1,-4-9-1,-10-6-256,0 1 0,-2 0 0,0 2 0,-1 0 0,-1 1 0,-1 1 0,0 1 0,-44-22 0,51 28-1145,-11-2-2516,9 9 1221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45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5 2844,'0'0'898,"-24"18"6280,25-18-7115,-1 0 1,1 0-1,-1 0 0,1 0 0,-1 0 0,1 0 0,-1 0 1,1 0-1,-1 0 0,1-1 0,-1 1 0,0 0 0,1 0 0,-1 0 1,1-1-1,-1 1 0,0 0 0,1-1 0,-1 1 0,0 0 1,1-1-1,-1 1 0,0-1 0,1 1 0,-1 0 0,0-1 0,0 1 1,0-1-1,1 1 0,-1-1 0,0 1 0,0-1 0,0 1 1,0 0-1,0-1 0,0 1 0,0-1 0,0 1 0,0-1 0,0 1 1,0-1-1,-1-9 4172,-42 21-7376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46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326 7 5092,'2'-6'8545,"-4"12"-9107,-44 29 1978,34-22-1286,0 0 1,1 1-1,0 0 0,1 1 0,1 0 0,0 0 0,1 1 0,1 0 0,-10 32 1,9-16-310,2 0 0,2 0 0,0 0 0,2 47 0,2-70 69,0 0 0,1 0 0,0 0 0,0-1-1,1 1 1,0 0 0,0-1 0,1 0 0,8 16 0,-9-19 1,1-1 1,0 0-1,0 0 0,1-1 0,-1 1 1,1-1-1,0 0 0,0 0 1,0 0-1,0 0 0,0 0 1,1-1-1,-1 0 0,1 0 1,0 0-1,-1-1 0,1 1 0,0-1 1,8 1-1,-8-1 119,-1-1 0,0 1-1,1-1 1,-1 0 0,1 0-1,-1 0 1,0-1 0,1 1 0,-1-1-1,0 0 1,1 0 0,-1-1-1,0 1 1,0-1 0,0 0 0,0 0-1,0-1 1,-1 1 0,1-1 0,-1 1-1,1-1 1,-1 0 0,0 0-1,0-1 1,0 1 0,-1-1 0,1 1-1,-1-1 1,0 0 0,0 0 0,0 0-1,-1 0 1,1 0 0,-1-1-1,0 1 1,0 0 0,0-1 0,-1 1-1,0 0 1,0-9 0,0 10 53,0 0 0,-1-1 0,0 1 0,1-1 1,-1 1-1,0 0 0,-1 0 0,1 0 0,-1 0 0,1 0 1,-1 0-1,0 0 0,0 0 0,-3-3 0,-3-2 64,1 1-1,-1 1 0,0-1 0,-14-8 0,-8-2 408,-61-25 0,69 34-579,0 2 0,0 0 0,-28-3 0,-16-3-2415,64 11 1909,-3-1 84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46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 34 5356,'12'-10'780,"-8"-14"7367,-26 43-6845,-5 3-615,19-16-613,0 0 1,1 1-1,-1 0 0,1 0 1,1 1-1,-8 9 0,-1 6-105,2 0 0,0 1 0,1 0-1,2 0 1,0 1 0,2 1 0,1 0-1,1 0 1,1 0 0,1 1 0,-1 39 0,5 89-820,2-148 728,-1 0 0,1-1-1,0 1 1,0-1-1,1 0 1,0 0 0,0 0-1,1 0 1,-1 0-1,1-1 1,1 0-1,-1 1 1,1-2 0,-1 1-1,1 0 1,1-1-1,-1 0 1,9 5 0,-13-9 115,-1 1 1,1 0 0,0-1 0,-1 1 0,1-1 0,0 1 0,0-1 0,0 0-1,-1 1 1,1-1 0,0 0 0,0 1 0,0-1 0,0 0 0,0 0 0,-1 0-1,1 0 1,0 0 0,0 0 0,0 0 0,0 0 0,0 0 0,0 0 0,0-1-1,-1 1 1,1 0 0,0 0 0,0-1 0,0 1 0,0-1 0,-1 1 0,1-1 0,0 1-1,-1-1 1,1 1 0,0-1 0,-1 0 0,1 1 0,0-1 0,-1 0 0,1 0-1,-1 1 1,0-1 0,1 0 0,-1 0 0,0 0 0,1 0 0,-1 1 0,0-1-1,0 0 1,1-1 0,0-7 56,0 0 0,-1 0 0,0 1 0,-1-14 0,0 7 107,0 8-85,-1 1-1,0-1 0,-1 0 1,1 1-1,-1-1 0,0 1 1,-1 0-1,0 0 0,0 0 1,0 0-1,-10-10 0,-11-17 595,13 15-434,-1 1 0,-18-20 1,-12-2-3198,37 23-3692,6 10 4638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47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15 6865,'0'-1'205,"0"1"0,0-1 1,0 0-1,0 1 0,0-1 1,0 1-1,0-1 0,-1 0 1,1 1-1,0-1 0,-1 1 1,-2-4 1437,3 4-1438,-1-1 0,1 1 1,-1-1-1,1 1 0,-1 0 1,1 0-1,-1-1 0,0 1 1,1 0-1,-1 0 0,0 0 1,-29 0 2165,-29 16-888,57-16-1461,0 1 0,0 0 0,0 0 0,0 0 1,0 0-1,0 0 0,0 0 0,1 1 0,-1-1 0,0 1 0,0-1 0,1 1 0,0 0 0,-1-1 0,1 1 0,0 0 0,-1 0 0,1 0 0,0 0 0,1 0 0,-1 0 1,0 0-1,0 4 0,-10 31-278,11-33 240,0 0 0,0 0 0,1 0 0,-1 1-1,1-1 1,0 0 0,0-1 0,1 1 0,-1 0 0,1 0-1,0 0 1,0-1 0,0 1 0,0-1 0,1 0-1,-1 0 1,1 0 0,0 0 0,0 0 0,6 4 0,3 4 30,27 26-77,-22-22-103,-1-1-1,-1 2 1,18 24 0,-29-33 116,-1-1 0,0 1 0,0-1 0,-1 1 0,1 0 0,-2 0 0,1 0 0,-1 0 0,0 0 0,0 1 0,-1-1 0,-1 11 0,0-15-7,0-1-1,0 0 0,0 0 0,0 1 0,0-1 1,-1 0-1,1 0 0,-1 0 0,0 0 0,0 0 0,0-1 1,1 1-1,-1-1 0,-1 1 0,1-1 0,0 1 0,0-1 1,0 0-1,-1 0 0,1 0 0,-5 1 0,-4 2-985,1-1 0,-1 0 0,-22 3-1,31-5 768,0-1 0,0 0 1,0 0-1,0-1 0,-1 1 0,1 0 0,0-1 0,0 1 0,0-1 0,0 1 0,0-1 0,0 0 0,-3-2 0,-9-6-1849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1:47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59 7917,'0'0'80,"0"-1"1,0 1-1,1 0 1,-1-1-1,0 1 1,0-1-1,1 1 1,-1-1-1,0 1 1,1 0 0,-1-1-1,0 1 1,1 0-1,-1-1 1,1 1-1,-1 0 1,0 0-1,1-1 1,-1 1-1,1 0 1,-1 0-1,1 0 1,-1 0-1,1-1 1,-1 1-1,1 0 1,-1 0 0,1 0-1,-1 0 1,2 0-1,23 0 3799,-11 0-4633,38-7-472,53-16 1,-39 9-3245,-41 8 2221</inkml:trace>
  <inkml:trace contextRef="#ctx0" brushRef="#br0" timeOffset="1">546 344 8429,'1'45'5509,"1"-31"-4976,-1 1-1,-1 0 1,-1 0 0,0-1-1,-1 1 1,0-1 0,-9 28 0,-6-2-318,7-14-598,-2-1 0,-18 30 1,24-46-539,-1 0 0,0 0 0,0-1 0,-1 0 0,-10 8 0,-4 1-2499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0:27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20 909 5705,'-2'2'152,"0"-1"1,1 1-1,-1 0 1,1 0-1,-1 0 1,1 0-1,0 0 1,-1 0-1,1 1 1,0-1-1,0 0 1,1 1-1,-1-1 1,0 0-1,1 1 1,0-1 0,-1 1-1,1-1 1,0 1-1,0-1 1,1 4-1,0-5-14,1 0 1,-1 0-1,1 0 0,-1-1 0,1 1 1,-1-1-1,1 1 0,-1-1 0,1 0 0,0 1 1,-1-1-1,1 0 0,0 0 0,-1 0 1,1-1-1,2 1 0,30-2 810,-19-2-861,0-1 0,-1-1 0,1 0 0,-1 0 0,0-2 0,-1 1 0,0-2 0,0 0 0,19-18 0,-7 3-109,0-2 0,-1 0 0,22-35 0,-28 35 34,-1-1 0,-1 0 0,-2-1 0,-1 0 0,-1-1 0,-1-1 1,-2 0-1,-1 0 0,-1-1 0,-2 0 0,-1 0 0,0-35 0,-4 46-47,1-14 269,-2 1 0,-8-49 1,7 71-119,-1 0 1,0 0-1,0 0 0,-2 1 1,1-1-1,-1 1 1,-1 0-1,1 0 1,-2 1-1,1 0 1,-10-10-1,15 17-121,-1 0 0,0 0-1,0 0 1,0 0 0,0 1-1,0-1 1,0 0 0,0 1 0,-1 0-1,1-1 1,0 1 0,-1 0 0,1 0-1,-1 0 1,1 1 0,-1-1-1,0 1 1,1-1 0,-1 1 0,0 0-1,1 0 1,-5 0 0,4 1 17,-1 1 0,0-1 1,1 1-1,0 0 0,-1 0 1,1 0-1,0 0 0,0 0 1,0 1-1,0-1 0,0 1 0,1 0 1,-5 5-1,-4 9 75,1 0 1,0 1-1,1 0 0,-11 33 0,11-17-71,1 1-1,2 0 0,2 0 1,1 0-1,1 1 0,5 48 1,-2-11-81,0-50 28,0 0 0,2 0 0,0 0 0,2 0 0,1 0 0,0-1 0,2 0 0,1 0 0,0-1 0,1 0-1,2-1 1,0 0 0,1-1 0,27 31 0,-26-35-116,0-1 0,1 0 0,1-1 0,0-1 0,0 0 0,1-2 0,1 1 0,0-2 0,0-1 0,1 0 0,0-1 0,0-1-1,0-1 1,1-1 0,0 0 0,0-2 0,26 1 0,-19-4-191,-1-1-1,1-2 1,-1 0 0,0-2 0,0-1-1,0-1 1,-1-1 0,0-1-1,-1-1 1,31-20 0,-36 20 330,0-2 0,-1 0 1,-1-1-1,0-1 1,-1-1-1,-1 0 1,0-1-1,-1 0 1,-1-1-1,-1-1 1,0 0-1,16-37 0,-26 49 146,0 1-1,0-1 1,0 1-1,-1-1 0,0 0 1,0 1-1,-1-1 1,0 0-1,0 0 0,0 0 1,-1 1-1,0-1 1,0 0-1,-1 1 0,0-1 1,0 1-1,-1-1 1,1 1-1,-1 0 0,-1 0 1,1 0-1,-1 1 1,0-1-1,0 1 0,-1 0 1,0 0-1,0 0 0,0 1 1,0 0-1,-1 0 1,-10-7-1,6 5 44,0 1 0,-1 0 1,1 0-1,-1 1 0,0 1 0,0-1 0,0 2 1,-1 0-1,1 0 0,0 1 0,-1 0 0,0 1 1,1 0-1,-1 1 0,1 0 0,0 1 0,-1 0 1,-13 5-1,6 2-95,-1 0 1,2 1-1,-1 0 1,1 2 0,1 0-1,0 1 1,1 1-1,0 0 1,2 1-1,-1 1 1,2 1-1,0 0 1,1 0-1,-14 27 1,23-34-96,0 0 1,0 1-1,2-1 1,-1 0-1,1 1 1,1-1-1,0 1 0,1 11 1,0 7 46,-1-26-47,1-1 1,0 1 0,-1-1-1,1 1 1,0-1 0,0 1-1,1-1 1,-1 0 0,0 0-1,1 1 1,-1-1 0,1 0-1,0-1 1,0 1 0,0 0-1,0 0 1,0-1 0,0 1-1,0-1 1,0 0 0,1 1-1,-1-1 1,1 0 0,-1 0-1,1-1 1,-1 1 0,1 0-1,4 0 1,3 1-95,-1-1-1,1 1 1,0-1-1,0-1 1,-1 0 0,18-2-1,-10-2-282,0-1-1,0 0 1,0-1-1,-1-1 1,0-1-1,0 0 1,-1-1-1,0-1 1,-1 0-1,0-1 1,13-13-1,-3 1-560,-2-1-1,-1-1 0,-1-1 1,34-57-1,-29 37 1053,36-97-1,-57 161 3694,-5 16-3141,-15 26-15,7-29-538,2 1 0,-4 39 0,9-54-78,1 0 0,1 1-1,0-1 1,1 0-1,1 0 1,5 18-1,-6-31-25,0-1-1,0 1 0,0 0 0,0-1 1,1 0-1,0 1 0,0-1 1,0 0-1,0 0 0,0 0 1,0 0-1,1 0 0,0-1 1,-1 1-1,1-1 0,0 1 1,0-1-1,0 0 0,1 0 0,-1-1 1,0 1-1,1 0 0,-1-1 1,1 0-1,-1 0 0,1 0 1,0-1-1,-1 1 0,1-1 1,0 0-1,0 0 0,-1 0 0,1 0 1,7-2-1,3-1-225,0 0 1,0-2-1,0 1 0,0-2 1,-1 0-1,0 0 0,19-14 1,-8 4-565,0-2 0,36-35 1,-36 27 397,-1-1 0,-1-1 0,-1-1-1,19-35 1,27-64 1925,-64 121-959,0 0 0,0 0 0,0 0-1,-1 0 1,0-1 0,0 1 0,-1-1-1,1-8 1493,-2 16-2047,1 1 0,-1-1 0,0 0 0,0 1 0,1-1 0,-1 1 0,0-1 0,0 0 0,0 1 0,0-1 0,0 1 0,1-1 0,-1 0 0,0 1 0,0-1 0,0 1 1,0-1-1,0 1 0,0-1 0,0 0 0,0 1 0,-1-1 0,1 1 0,0-1 0,0 0 0,0 1 0,0-1 0,0 1 0,-1-1 0,1 0 0,0 1 0,0-1 0,-1 0 0,1 1 1,-1-1-1,-12 20 398,7-13-169,-5 24 8,1-1-1,1 1 1,2 1-1,1-1 1,-3 52 0,-2 44-52,0 71-189,2 22-183,5-96 230,5-88 20,-2 0 0,-10 63-1,4-64 72,-12 42-295,16-61 131,-5 3 107,8-46-5480,1 13 4627,0 1-1,1 0 1,6-21-1,19-33-1109,1-2-853,66-120-1,-64 142 2221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02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346 347 2884,'0'-5'567,"0"0"-1,1 1 1,0-1 0,-1 1-1,2-1 1,-1 0-1,2-4 1,1 1-365,1-1 0,0 0 0,1 1 0,6-9 0,3-3 709,11-31 281,-17 31-469,14-17-920,-19 20 802,0 0 0,-2 0 0,2-33 1,-5 49-596,-1-1 1,1 1 0,0 0 0,0 0 0,-1 0 0,1 0-1,-1 0 1,1 0 0,-1 0 0,1 0 0,-1 0 0,0 1 0,1-1-1,-1 1 1,0-1 0,-2 1 0,-32-8 506,29 7-510,-1 1 1,0 0-1,0 0 0,0 1 1,1 0-1,-1 0 0,0 1 1,1 0-1,-1 0 0,1 1 1,0 0-1,-9 5 1,4-1 49,0 1 1,1 1 0,0-1-1,1 2 1,-1-1 0,-11 16 0,1 3 68,1 0 1,2 2 0,0 0 0,-23 57 0,22-38-87,2 0 0,2 2 0,2 0 1,2 0-1,3 1 0,2 1 0,2-1 0,3 1 0,8 86 0,-2-107-756,2 0-1,1 0 0,2-1 0,1 0 0,1-1 0,2 0 0,24 39 0,2-9-2184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05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35 1820,'-19'8'5976,"17"10"1784,21-17-7872,102 12 60,-85-16 31,1-2 0,-1-1 1,0-1-1,0-3 0,53-20 0,-52 17 61,-43 17 452,-1 0-1,1 1 1,-1 0 0,1 0 0,1 1 0,-1 0 0,1 0 0,0 0 0,-8 13-1,-47 79-840,57-94 472,-41 76-310,3 1-1,-37 107 0,55-119-1984,-21 108 0,40-161 975,1 0 0,1 1 0,0-1-1,2 1 1,0-1 0,4 33 0,5-30-1347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05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 63 1416,'27'-26'1580,"-25"23"-1117,0 0 0,1 0 0,0 0 0,-1 1 0,1-1 0,0 0 0,1 1 0,-1 0 0,0 0-1,1 0 1,-1 0 0,1 1 0,0-1 0,8-1 4330,-14 7-4576,0 0 0,0-1-1,-1 1 1,0 0 0,1-1 0,-1 1-1,-1-1 1,1 0 0,0 0 0,-7 4-1,-17 18-123,-2 13-80,1 2 1,3 0-1,1 2 0,2 0 1,1 2-1,3 0 1,2 1-1,1 1 0,3 0 1,1 1-1,3 0 0,2 1 1,0 84-1,5-118-46,2-1 0,-1 0 0,2 0 0,0 0 1,7 25-1,-8-35-48,1 0 0,-1 0 0,0 0 0,1 0 0,0 0 0,-1 0 0,1 0 0,0 0 0,1-1 0,-1 1 0,0-1 0,1 0 0,-1 0 0,1 1 0,0-2 0,0 1 0,0 0 0,0-1 0,0 1 0,0-1 0,0 0 0,0 0 0,1 0 0,-1 0 0,0-1 0,1 1 0,-1-1 0,4 0 0,5 0-309,-1-2 0,0 1-1,0-1 1,0-1 0,0 0 0,0 0-1,0-1 1,16-9 0,-15 7 363,0-1 1,0-1-1,-1 0 1,0 0 0,-1-1-1,0 0 1,0-1-1,-1 0 1,0 0-1,-1-1 1,12-20-1,-18 28 99,-1 0 0,0 0 1,1 0-1,-1 0 0,0 0 0,-1 0 0,1 0 0,-1-1 0,1 1 0,-1 0 0,0-1 0,0 1 0,-1-6 1,0 7-17,1 1 0,-1-1 0,1 0 0,-1 0 0,0 0 0,0 1 0,0-1 0,0 0 0,0 1 0,-1-1 0,1 1 0,0-1 0,-1 1 0,1 0 0,-1-1 0,0 1 0,1 0 0,-1 0 0,0 0 0,1 0 0,-4-1 0,-19-6 268,0 2 0,0 0 0,-1 1 0,1 1 1,-26 0-1,-6 3-382,-64 6 0,70 2-796,-29 1-5658,68-8 4057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06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26 5136,'0'0'1965,"-32"5"4429,15 2-3531,15-8-2497,12-1-506,54-11 77,1 4 0,86-3 0,-150 12 70,0 0 1,1 0-1,-1 1 0,0-1 1,1 0-1,-1 1 0,0-1 1,1 1-1,-1 0 1,0-1-1,0 1 0,0 0 1,0 0-1,0 0 0,1 0 1,-2 0-1,1 0 1,0 0-1,0 0 0,0 0 1,0 0-1,-1 0 0,1 1 1,0-1-1,-1 0 0,1 1 1,-1-1-1,0 0 1,1 1-1,-1-1 0,0 0 1,0 1-1,0 1 0,0 58 531,-1-39 66,-1-9-534,-1-1 1,0 1-1,-1-1 0,0 0 0,0-1 1,-1 1-1,-13 19 0,0 6-74,-49 108 242,-38 86-1307,41-73-5493,54-127 4135,8-6-389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07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3 3052,'24'-3'10433,"-24"4"-10245,-2 17 3883,-8 0-4437,4-8 430,0 1 0,1 0 0,0-1 0,0 2 0,1-1 0,1 0 0,0 1 0,0 0 0,1-1 0,-1 19 0,-1-2-72,0 6 8,1 60 0,3-94 0,1 3-20,-1-1-1,0 0 1,1 1 0,-1-1 0,1 0 0,0 1 0,-1-1 0,1 0 0,0 0 0,1 0 0,-1 0-1,0 1 1,1-2 0,-1 1 0,1 0 0,-1 0 0,1 0 0,0-1 0,0 1 0,0-1-1,0 1 1,0-1 0,0 0 0,0 0 0,0 0 0,0 0 0,4 1 0,-2-1-46,-1 0 0,0 0 0,1-1 0,-1 1 0,1-1 0,-1 1 0,1-1 1,-1 0-1,1-1 0,-1 1 0,1-1 0,-1 1 0,1-1 0,-1 0 0,1 0 0,-1 0 1,0-1-1,4-1 0,19-15-366,13-9 34,45-39 1,-74 57 389,-1 0 1,0 0-1,0-1 1,-1 0 0,-1 0-1,0-1 1,0 0-1,-1 0 1,8-20-1,-12 11 1899,-3 31-1642,0-5-157,0 0 0,0 0 1,-1 0-1,0 0 0,0-1 1,-1 1-1,0-1 0,0 1 1,-7 8-1,-11 25 154,2 8-186,-71 185 217,75-187-749,2 2-1,2-1 1,-5 56 0,15 5-5192,1-80 2715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07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9229,'-3'3'579,"0"0"1,1 1-1,-1-1 1,1 1 0,0-1-1,0 1 1,1 0-1,-1 0 1,1 0-1,0 0 1,0 0-1,-1 9 205,5-16-780,0 0 1,0 1-1,0 0 1,0-1-1,0 1 1,1 0 0,-1 1-1,1-1 1,6-2-1,2-2 7,12 2 626,-25 4-611,1 0 0,0 0-1,0 0 1,-1 1 0,1-1 0,0 0-1,0 0 1,0 0 0,-1 1 0,1-1-1,0 0 1,0 0 0,0 1 0,0-1-1,0 0 1,-1 0 0,1 1 0,0-1-1,0 0 1,0 1 0,0-1 0,0 0-1,0 0 1,0 1 0,0-1-1,0 0 1,0 1 0,0-1 0,0 0-1,0 0 1,0 1 0,1-1 0,-1 0-1,0 0 1,0 1 0,0-1 0,0 0-1,0 0 1,1 1 0,-1-1 0,0 0-1,0 0 1,0 1 0,1-1 0,-1 0-1,0 0 1,0 0 0,1 0-1,-1 0 1,0 1 0,0-1 0,1 0-1,-1 0 1,0 0 0,0 0 0,1 0-1,-1 0 1,-33 22-445,26-19-729,1 0-1,0 1 1,0 0-1,1 0 1,-8 7-1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07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5 9041,'-3'-4'3392,"-6"11"-269,-5 14-1300,-6 29-770,12-30-1047,0 0-1,1 1 1,2-1 0,-5 23 0,2 32 98,1 85 0,7-159-113,1 1 0,-1-1 0,0 1 0,1-1 0,-1 1 0,1-1 0,0 0-1,-1 1 1,1-1 0,0 0 0,0 0 0,0 1 0,0-1 0,0 0 0,0 0 0,0 0 0,0 0 0,1 0 0,-1 0 0,0-1 0,0 1 0,1 0-1,-1-1 1,1 1 0,-1-1 0,0 1 0,1-1 0,-1 1 0,1-1 0,-1 0 0,1 0 0,-1 0 0,1 0 0,-1 0 0,3 0 0,3 0-90,0-1 0,0 1 0,0-1 1,0 0-1,0 0 0,9-4 1,9-6-172,-2-1 0,1-1 0,-2-1 0,0-1 0,37-32 0,88-102-313,-146 148 628,-4 32 360,0-1 1,-2 0-1,-1 0 0,-1 0 0,-12 30 0,-5 18-174,13-36-278,-5 10-280,3 2 0,2 0 0,2 0 0,-2 68 0,11-115 111,0 70-3720,0-26-1555,0-35 3140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08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154 316 9133,'13'-15'3354,"33"-21"-2975,-2 2-377,-26 17 223,50-47-214,-62 57 145,0 1-1,0-1 1,-1 0-1,0-1 0,-1 1 1,0-1-1,7-16 1,-9-19 1325,-3 27-1218,0 15-249,0-1 1,0 1-1,0 0 0,0 0 0,0 0 1,0 1-1,0-1 0,0 0 0,0 0 1,-1 0-1,1 1 0,0-1 0,0 1 1,-1-1-1,1 1 0,-1 0 0,1-1 1,0 1-1,-1 0 0,1 0 0,-1 0 1,-1 0-1,-39-3 302,23 4-260,1 0 0,0 1 0,-1 1 1,1 0-1,1 1 0,-1 1 1,1 1-1,-1 1 0,2 0 1,-1 1-1,1 1 0,0 1 1,1 0-1,0 1 0,1 0 1,-20 20-1,33-29-97,-1 1-1,1-1 1,-1 1 0,1 0 0,0-1-1,0 1 1,0 0 0,0 0 0,0 0-1,1 0 1,-1 0 0,1 0 0,0 0-1,0 0 1,0-1 0,0 1 0,1 0-1,-1 0 1,1 0 0,0 0 0,-1 0-1,1 0 1,1-1 0,-1 1 0,0 0-1,1-1 1,-1 1 0,1-1 0,0 1-1,-1-1 1,1 0 0,1 0 0,-1 0-1,0 0 1,0 0 0,1 0 0,3 1-1,70 46-645,-31-21 423,45 37 1,-77-54 290,0 1 0,-1 0 0,0 0 0,-1 1-1,0 1 1,-1 0 0,12 23 0,-19-27 80,0 1 1,0-1-1,-1 1 0,0 0 1,-1 0-1,0 0 0,-1 0 1,0 0-1,-2 14 0,1 12 664,0-32-670,0 0 0,-1 0-1,1 0 1,-1 0 0,0-1-1,-1 1 1,1 0-1,-1-1 1,1 0 0,-1 1-1,-1-1 1,1 0 0,0-1-1,-1 1 1,-7 5 0,-65 49 834,75-57-921,-9 5 44,0 0-1,0 0 1,0-1-1,-1 0 1,1-1-1,-1 0 1,-19 4-1,28-8-77,0 1 1,-1-1-1,1 0 0,0 0 1,-1 0-1,1 0 0,0-1 1,-1 1-1,1-1 0,0 1 1,0-1-1,-1 0 0,1 1 1,0-1-1,0-1 0,0 1 1,-3-2-1,3 1-24,0 0 1,1-1-1,-1 1 1,0-1 0,1 1-1,0-1 1,-1 1-1,1-1 1,0 0-1,0 0 1,1 0-1,-1 1 1,1-1 0,-1 0-1,1 0 1,0 0-1,0-5 1,0-25-336,-1 15 86,0-1-1,2 1 0,0 0 1,1 0-1,1 0 0,0 0 1,11-31-1,6 5-1564,3 1 0,1 0 0,2 2 1,53-65-1,-44 68-651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08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1 6061,'0'0'3852,"-2"40"2724,-14-8-6409,2 0 0,1 0 0,1 1 0,2 1 0,1 0 0,2 0 0,2 1 0,0-1 0,2 41 0,2-58-294,0-6 149,1-1-1,0 1 0,1 0 1,4 20-1,-5-30-60,0 1 0,1-1 0,-1 1 0,1-1 0,0 1 0,-1-1 0,1 1 0,0-1 0,0 0 0,0 1 0,0-1 0,0 0 0,0 0 0,0 0 0,0 0 0,0 0 0,0 0 0,1 0 0,-1 0 0,0 0 0,1-1 0,-1 1 0,1 0 0,-1-1 0,1 1 0,-1-1 0,1 0 0,-1 1 0,1-1 0,-1 0 0,1 0 0,0 0 0,-1 0 0,1 0 0,-1-1 0,1 1 0,-1 0 0,1-1 0,-1 1 0,3-2 0,9-5-307,-1 0 0,0-1 1,0-1-1,-1 0 0,0 0 1,-1-1-1,0-1 0,11-14 1,3-7-360,33-53 0,-4 4 478,-42 69 819,-9 26-22,-2-8-626,-2 5 121,0 0 0,0-1 0,-1 1 1,-1-1-1,1 0 0,-10 16 0,-2 11 226,-87 260-2722,85-249 302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10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27 2104,'-5'-26'12546,"6"64"-10385,0-24-1951,0 0-1,-1 0 0,-1 0 1,0 0-1,-1-1 1,0 1-1,-1 0 0,-8 21 1,-82 149-3295,73-150 299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0:28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142 532 2348,'19'-36'765,"0"-2"-1,-3-1 0,-1 0 0,-2 0 1,10-54-1,-17 53-120,4-58 6329,-37 105-6256,11 5-513,-1 0 0,2 1-1,0 1 1,0 1 0,2 0-1,0 1 1,-15 23 0,8-8-143,1 1 0,2 0 1,-15 42-1,28-58-47,0 1-1,1-1 1,1 1 0,0 0 0,2-1 0,2 34-1,-1-4 220,0-41-244,-1 0 0,1-1 1,0 1-1,1-1 0,-1 0 0,1 1 0,0-1 0,0 0 0,1 0 0,-1 0 0,1 0 0,-1-1 0,1 1 0,1-1 1,-1 1-1,0-1 0,1 0 0,-1 0 0,1-1 0,0 1 0,0-1 0,0 0 0,8 3 0,0 1-209,0-2 0,-1 1-1,2-2 1,-1 1 0,0-2 0,1 0-1,22 1 1,-30-3 123,1 0 0,0-1 0,0 0-1,0 0 1,0-1 0,-1 0 0,1 0 0,-1 0 0,1 0 0,-1-1-1,0 0 1,0 0 0,0 0 0,0-1 0,-1 0 0,1 0-1,-1 0 1,7-8 0,-6 5 9,-1 0 0,1 1 0,-1-1 1,-1-1-1,1 1 0,-1 0 0,-1-1 0,1 0 0,-1 0 0,0 1 0,-1-1 1,0 0-1,0-10 0,-1 5 84,1 6 56,-1 0 0,0 0 0,0 0-1,0 0 1,-1 0 0,0 0 0,-1 1-1,1-1 1,-1 0 0,0 1 0,-1-1-1,0 1 1,0-1 0,-4-5 0,-34-42 1107,-3 2 0,-72-66 0,115 117-1203,0 0 1,0 1-1,0-1 0,1 0 0,-1 0 1,0 1-1,0-1 0,1 0 1,-1 0-1,0 0 0,1 0 0,-1 0 1,1 0-1,-1 0 0,1 0 0,0 0 1,-1 0-1,1 0 0,0 0 0,0 0 1,-1 0-1,1 0 0,0-1 0,0 1 1,0 0-1,1 0 0,-1 0 0,0 0 1,1-1-1,0 0-41,0 0 0,1 0-1,-1 1 1,1-1 0,-1 0 0,1 1 0,0 0-1,0-1 1,0 1 0,0 0 0,0 0 0,0 0-1,3-1 1,9-3-101,0 1 1,0 1-1,19-3 0,-8 4 133,0 2 0,0 1 0,0 1-1,0 0 1,0 2 0,-1 1 0,1 1 0,-1 2 0,-1 0 0,1 1 0,-2 1 0,1 1 0,29 21-1,-49-31 94,-1 1 0,1 0-1,-1 0 1,1 1-1,-1-1 1,0 0 0,0 1-1,0-1 1,0 1-1,-1 0 1,1 0 0,-1-1-1,1 1 1,-1 0-1,0 0 1,1 6-1,-1 1 185,0-1-1,0 1 0,-1 0 1,-1 10-1,0 9-185,1-26-24,-1 1 0,1-1 0,-1 0 1,0 1-1,0-1 0,0 0 0,0 0 0,-1 0 0,0 1 1,-1 2-1,1-3-15,0 0 0,0 0 0,1 1 0,-1-1 1,1 1-1,0-1 0,0 1 0,0 0 0,0-1 0,1 6 1,-1 7-92,1-13 75,-1 0 0,1 0 0,0 0 0,1 0 0,-1 1 0,0-1-1,1 0 1,0 0 0,1 3 0,-2-4-18,1-1 0,0 0 0,0 0 0,0 0 1,1 0-1,-1 0 0,0-1 0,0 1 0,0 0 0,1 0 0,-1-1 0,0 1 0,1-1 0,-1 1 0,0-1 0,1 0 0,-1 1 0,1-1 1,-1 0-1,1 0 0,-1 0 0,1 0 0,2-1 0,5 0-181,0 0-1,-1-1 1,1 0-1,0-1 1,-1 0 0,1 0-1,-1-1 1,0 0-1,0 0 1,-1-1 0,1 0-1,-1-1 1,0 1 0,0-1-1,-1-1 1,8-9-1,6-7 191,0-1 0,-2-1 0,21-40 0,-31 51 315,-6 10 187,-3 7 75,-2 28 312,-1 65-753,1-64-95,2 0-1,1 0 1,1 1-1,7 36 0,-6-64-16,-1 0-1,1 0 0,-1-1 0,2 1 0,-1-1 1,0 0-1,1 1 0,0-1 0,0 0 1,0-1-1,0 1 0,0 0 0,1-1 0,0 0 1,0 0-1,0 0 0,0 0 0,0-1 0,0 1 1,1-1-1,-1 0 0,1 0 0,0-1 0,-1 0 1,1 1-1,6-1 0,-2 1-92,1-1 0,-1 0 1,1-1-1,0 0 0,-1-1 0,1 0 0,-1 0 0,1-1 1,-1 0-1,0-1 0,0 0 0,17-8 0,-1-3-183,0-2 0,-2 0 0,1-2 0,-2-1 0,-1 0 0,0-2 0,-1 0 0,-1-1 0,-2-1 0,0-1 0,-1 0 0,-1-2 0,15-35 0,-18 31 734,-2 0 0,0 0 1,-2-1-1,-2 0 0,0 0 0,-2-1 0,0-43 1,-4 3 2489,-1 72-2939,1-1 1,0 1-1,0-1 1,-1 1-1,1 0 1,0-1-1,0 1 1,-1-1-1,1 1 1,-1-1-1,1 1 1,0 0-1,-1-1 1,1 1-1,-1 0 1,1 0-1,-1-1 1,1 1-1,-1 0 0,1 0 1,-1 0-1,1-1 1,-1 1-1,1 0 1,-1 0-1,1 0 1,-1 0-1,1 0 1,-1 0-1,1 0 1,-1 0-1,1 0 1,-1 0-1,1 0 1,-1 1-1,1-1 1,-2 0-1,1 0 9,0 0 1,0 1-1,0-1 1,0 0-1,0 1 0,0-1 1,0 0-1,0 1 1,0-1-1,0 1 0,0-1 1,0 1-1,0 0 1,0 0-1,0-1 0,1 1 1,-1 0-1,0 0 1,-1 1-1,-6 31 395,1 1 0,-5 61 0,7 36 147,-1 18-890,2-97-311,5 79-1,0-51-3916,-1-80 4463,0 1 0,0-1 1,0 0-1,0 1 1,0-1-1,1 0 1,-1 1-1,0-1 1,0 0-1,0 0 1,0 1-1,0-1 1,0 0-1,0 1 1,1-1-1,-1 0 1,0 0-1,0 1 1,0-1-1,1 0 1,-1 0-1,0 0 0,0 1 1,1-1-1,-1 0 1,0 0-1,1 0 1,-1 0-1,0 1 1,0-1-1,1 0 1,-1 0-1,0 0 1,1 0-1,-1 0 1,0 0-1,1 0 1,-1 0-1,0 0 1,1 0-1,-1 0 0,0 0 1,0 0-1,1 0 1,-1 0-1,0 0 1,1-1-1,-1 1 1,0-8-1652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33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392 325 5797,'-14'6'315,"5"-2"-223,15-6 1759,30-23-229,-12 5-1686,-19 16 30,0 0-1,0 0 1,-1-1 0,0 1 0,0-1-1,5-7 1,8-10-96,-13 17 183,0 0 0,-1-1 0,1 1 0,-1-1 1,0 0-1,0 0 0,-1-1 0,0 1 0,0 0 0,0-1 0,0-6 1,3-77 891,-5 81-793,-1 7-173,0 0 1,0 0 0,0 0-1,0 1 1,0-1-1,0 0 1,0 1 0,0-1-1,-1 1 1,1 0 0,-1-1-1,1 1 1,-1 0 0,0 0-1,1 0 1,-1 0-1,0 0 1,0 0 0,1 0-1,-1 1 1,0-1 0,-3 0-1,-50-14-121,54 15 150,-14-2 50,-1 0 0,1 1 1,-1 1-1,0 0 0,1 1 0,-1 1 1,0 0-1,1 1 0,0 1 0,0 0 1,0 1-1,-21 11 0,20-9-55,1 2 1,0 0-1,0 0 1,1 1-1,0 1 1,1 0-1,0 1 0,1 1 1,0 0-1,1 0 1,-11 18-1,-6 41 104,26-69-118,0-1 1,1 1-1,-1-1 1,1 1-1,0 0 1,0 0 0,0 0-1,0 0 1,1-1-1,-1 1 1,1 0-1,-1 0 1,1 0-1,0 0 1,0 0 0,1 0-1,-1 0 1,1 0-1,-1 0 1,1 0-1,0 0 1,0 0-1,0 0 1,0-1 0,1 1-1,-1 0 1,1-1-1,0 1 1,0-1-1,-1 0 1,1 1-1,1-1 1,-1 0 0,0 0-1,1 0 1,-1-1-1,1 1 1,-1-1-1,1 1 1,0-1-1,-1 0 1,1 0 0,0 0-1,4 1 1,4 1-40,1-1 0,0 0 1,-1 0-1,1-1 0,0 0 1,0-1-1,0-1 1,0 0-1,-1 0 0,15-5 1,26-9 104,0-4 0,-1-1 0,62-35 0,-73 27 899,-40 43-107,0-1 1,-6 29-1,-32 87-266,25-78-563,3 0 1,-5 57 0,6 135-3395,8-243 3178,1 0-1,0 0 1,-1 1 0,1-1-1,0 0 1,0 1 0,0-1-1,0 0 1,0 1 0,1-1-1,-1 0 1,0 0 0,1 1-1,-1-1 1,0 0 0,1 0-1,0 1 1,-1-1 0,1 0-1,0 0 1,-1 0 0,1 0-1,0 0 1,0 0 0,0 0-1,0 0 1,0-1 0,0 1-1,1 1 1,7-2-1757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34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5 8381,'8'-5'5875,"-22"15"-2389,4-4-4785,3-2 1332,1-1 0,0 2 0,0-1 0,0 1 0,0 0 0,1 0 0,0 0 0,0 1 0,0 0 0,1 0 0,0 0 0,0 0 0,1 1 0,-4 7 0,3-1-45,0 0 0,1 1 0,0-1 0,1 1 0,1-1 0,0 24 0,2-34 7,-1-1-1,1 1 1,0 0-1,0-1 0,0 1 1,0-1-1,0 1 1,1-1-1,-1 0 1,1 1-1,-1-1 1,1 0-1,0 0 0,0 0 1,0 0-1,4 3 1,46 31-24,-26-19 161,25 16-18,23 16-329,-69-45 226,0 0 0,0 0 1,-1 0-1,1 1 0,-1 0 0,0 0 1,-1 0-1,1 1 0,-1-1 0,4 11 1,-5-8-10,-1 0 0,0-1 0,0 1 0,-1 0 0,0 0 1,-2 10-1,1 7-45,0-21 30,0 0 0,0 0 1,0 0-1,-1 0 0,0-1 0,0 1 0,0 0 0,0-1 0,0 0 0,-1 1 1,1-1-1,-1 0 0,0 0 0,0 0 0,0-1 0,-5 4 0,-62 42-987,63-44 768,-6 4-395,0-1 0,0 0-1,-18 6 1,27-11 263,0-1-1,0 0 1,0 0 0,0 0-1,0-1 1,0 1 0,0-1-1,0 0 1,0 0 0,0 0-1,0-1 1,0 1 0,0-1-1,0 0 1,1 0 0,-1 0-1,-4-3 1,-10-9-2248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34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0 149 8101,'11'-9'5138,"22"-2"-5250,-19 7 412,122-48-1697,-2-4-4152,-95 39 3420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34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0 7185,'-14'12'1100,"10"-9"-671,-1 1-1,0-1 0,1 1 1,0 0-1,0 1 0,0-1 1,1 1-1,-1-1 0,-3 9 0,7-12-392,1 0 0,0 1 0,0-1 0,0 0-1,-1 1 1,1-1 0,0 0 0,1 0 0,-1 0-1,0 0 1,0 0 0,0 0 0,0-1 0,1 1-1,-1 0 1,0 0 0,1-1 0,-1 1-1,1-1 1,-1 1 0,1-1 0,-1 0 0,1 0-1,-1 0 1,1 1 0,-1-1 0,3-1 0,52 4-174,-52-3 152,202-8-55,-203 8 85,0 0 0,0 0 0,0 0 0,-1 1 0,1-1 0,0 1 0,0 0 0,-1-1 1,1 1-1,0 0 0,-1 1 0,1-1 0,-1 0 0,1 1 0,-1-1 0,0 1 0,0 0 0,0 0 0,0 0 0,0 0 0,0 0 1,0 0-1,0 0 0,-1 1 0,1-1 0,-1 1 0,0-1 0,0 1 0,0-1 0,1 4 0,1 7 96,-1 0 0,0 0 0,-1 0-1,-1 0 1,-1 17 0,1-9-70,-3 4-14,-1 0 1,-1 0-1,-1 0 1,-1-1-1,-1 0 1,-12 23 0,-2 11 25,-40 91-291,18-49-1425,33-61 351,10-32 777,0-1 0,-1 1 0,0-1 1,-1 0-1,-5 11 0,-5 6-1841,4-5-360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35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58 6597,'-3'-3'4236,"3"3"-4200,0 0 0,0 0-1,-1 0 1,1 0 0,0 0-1,-1 0 1,1-1 0,0 1 0,0 0-1,-1 0 1,1 0 0,0-1 0,0 1-1,-1 0 1,1 0 0,0-1-1,0 1 1,0 0 0,0 0 0,-1-1-1,1 1 1,0 0 0,0-1-1,0 1 1,0 0 0,0-1 0,0 1-1,0 0 1,0-1 0,0 1-1,0 0 1,0-1 0,0 1 0,0 0-1,0 0 1,0-1 0,0 1-1,0 0 1,0-1 0,1 1 0,-1 0-1,0-1 1,0 1 0,0 0-1,0 0 1,1-1 0,-1 1 0,0 0-1,0 0 1,1 0 0,-1-1-1,0 1 1,0 0 0,1 0 0,-1 0-1,0 0 1,1-1 0,-1 1 0,10-5 71,-1 0 1,1 0 0,0 1 0,0 1-1,0-1 1,0 2 0,0-1 0,19-1 0,89-1 404,-116 4-492,0 1-1,0 0 1,0 0-1,0 0 1,0 1-1,0-1 1,0 0-1,0 1 1,0-1-1,0 1 1,0-1-1,0 1 1,-1 0-1,1 0 1,0 0-1,0 0 1,-1 0-1,1 1 1,-1-1-1,1 0 1,-1 1-1,0-1 1,1 1-1,-1-1 1,0 1-1,0 0 1,0-1-1,0 1 1,0 0-1,0 0 1,-1 0-1,1 0 1,-1 0-1,1 0 1,-1 0-1,0 0 1,1 0-1,-1 0 1,0 0-1,-1 0 1,1 0-1,0 0 1,-1 2-1,-1 6 78,0 0-1,0 0 1,-1 0-1,-1 0 1,0 0-1,0-1 1,-7 10-1,-94 133 577,68-101-764,35-48 81,0 0 1,0 1 0,1-1-1,0 1 1,-1 0-1,1-1 1,1 1-1,-1 0 1,0 0-1,1 0 1,0 0 0,0-1-1,1 8 1,-1 3-45,1-13 43,-1 0 0,1 0 0,-1 0 0,1 0 0,-1 0 0,1 0 0,0 0 0,0 0 0,-1-1 0,1 1 0,0 0 0,0 0 0,0-1 0,0 1 0,0-1 0,0 1 0,0-1 0,0 1 0,0-1-1,0 1 1,0-1 0,2 0 0,33 10-21,-24-7 114,12 4 37,-15-5-124,0 0 0,-1 0 1,1 1-1,-1 0 0,0 0 0,0 1 1,0 0-1,-1 1 0,1 0 0,12 10 0,-19-13 13,0 0-1,1 0 0,-1-1 0,0 1 0,0 0 0,-1 0 0,1 0 0,0 0 0,-1 0 0,1 0 0,-1 0 0,1 0 0,-1 1 0,0-1 0,0 0 0,0 0 0,0 0 0,-1 0 0,1 0 0,0 0 0,-1 0 0,1 0 0,-1 0 0,0 0 0,0 0 0,0 0 0,-2 4 0,-2 2 60,-1-1 0,1 1 0,-1-1 0,-13 12 0,7-7-124,-2-1 0,0 0 0,0-1 1,0 0-1,-1-2 0,-1 1 0,-21 7 0,25-12-555,-1 0 1,0-1-1,0 0 0,0-1 0,0 0 0,-15 0 0,26-2 370,0 0-1,0 0 1,0 0-1,0-1 1,0 1-1,1 0 1,-1-1-1,0 1 0,0-1 1,0 0-1,1 1 1,-1-1-1,0 0 1,0 0-1,1 0 1,-1 0-1,1-1 1,-2 0-1,-9-13-2606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35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 5356,'0'0'6231,"0"36"-2916,0-29-3192,-1 0 1,0-1-1,-1 1 1,1 0-1,-1-1 1,-1 0-1,-3 8 0,3-8-110,0 1 0,1 0-1,0 0 1,0 0 0,0 0-1,1 0 1,-1 9 0,-9 74 234,11-87-275,0 0 0,0 0 0,0 0-1,1 0 1,-1 0 0,0-1 0,1 1 0,0 0 0,0 0-1,0-1 1,0 1 0,0-1 0,0 1 0,1-1-1,-1 1 1,1-1 0,0 0 0,0 0 0,0 1 0,0-1-1,4 3 1,-2-3-20,0 0-1,0-1 1,0 1 0,1-1-1,-1 0 1,0 0 0,1 0-1,-1 0 1,1-1-1,-1 0 1,0 0 0,9 0-1,6-3-199,0-1 0,0 0 0,0-2-1,-1 0 1,28-13 0,-33 13 270,1-1 1,-1 0-1,-1-1 0,1 0 1,-1-1-1,-1 0 0,0-1 1,0 0-1,11-15 0,-13-1 2087,-16 44-1706,-37 95 621,22-28-1196,5 2 0,-10 128 0,17 48-8828,10-239 6750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36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25 6777,'0'-1'59,"1"0"1,-1-1 0,1 1 0,0 0-1,-1 0 1,1 0 0,0-1 0,0 1-1,0 0 1,0 0 0,0 0 0,0 0 0,0 1-1,0-1 1,1 0 0,-1 0 0,0 1-1,0-1 1,1 0 0,-1 1 0,0 0-1,1-1 1,-1 1 0,1 0 0,-1 0-1,0-1 1,1 1 0,1 0 0,46-2 1284,-46 2-1218,4-1 0,0 1 1,0 1-1,-1 0 0,1 0 0,0 0 0,0 1 0,-1 0 1,1 0-1,-1 0 0,0 1 0,0 0 0,1 0 1,-2 1-1,1 0 0,0 0 0,-1 0 0,7 7 0,-7-5-28,-1 0 0,1 1 0,-1-1-1,0 1 1,-1 0 0,0 0-1,0 0 1,0 1 0,-1-1-1,0 1 1,0-1 0,-1 1 0,0-1-1,-1 1 1,0 9 0,-1 6 111,-2 0 1,-1-1 0,0 0 0,-2 1 0,0-2-1,-2 1 1,0-1 0,-2 0 0,0-1-1,-1 0 1,-1 0 0,-17 19 0,-22 26 842,-116 114 0,153-167-1018,11-10-39,1-1 0,-1 1-1,1 0 1,0 0 0,0 0 0,0 0-1,0 1 1,0-1 0,0 1-1,0-1 1,1 1 0,0-1-1,-1 1 1,1 0 0,0 0 0,0-1-1,-1 6 1,25-9-26,24-11-305,0-3-1,66-29 0,16-6-1384,137-38-7254,-219 71 6443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37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8 6105,'4'-7'12139,"-7"9"-10860,0 37-444,-19 103-613,-3 12-458,-10 56-4080,23-126 18,0-40 1117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37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2640,'0'8'9612,"0"25"-7951,0 43-1582,6-74-54,0-1 1,1 0-1,-1 0 1,0 0-1,0-1 1,1 0-1,10-1 1,-13 0-20,0 0-1,0-1 1,0 1 0,0-1-1,0 0 1,-1 0 0,1 0 0,-1 0-1,1 0 1,-1-1 0,4-3-1,6-5 506,-13 12-470,0-1 0,0 0-1,-1 0 1,1 0 0,0 0-1,0 0 1,-1 0-1,1-1 1,0 1 0,0 0-1,-1 0 1,1 0 0,0 0-1,0 0 1,-1 0 0,1 0-1,0 0 1,0-1 0,0 1-1,-1 0 1,1 0-1,0 0 1,0 0 0,0-1-1,0 1 1,-1 0 0,1 0-1,0 0 1,0-1 0,0 1-1,0 0 1,0 0 0,0-1-1,0 1 1,0 0-1,-1 0 1,1-1 0,0 1-1,0 0 1,0 0 0,0-1-1,0 1 1,0 0 0,1 0-1,-1-1 1,0 1-1,0 0 1,0 0 0,0-1-1,0 1 1,0 0 0,0 0-1,0 0 1,1-1 0,-1 1-1,0 0 1,0 0 0,0 0-1,0-1 1,1 1-1,-1 0 1,0 0 0,0 0-1,0 0 1,1-1 0,-21 0 287,15 1-466,-34 2 34,18 5-3631,10-4 1208,-1 2-806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38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 55 2968,'55'-54'11290,"-96"87"-9480,30-26-1671,0 1 0,1 1 0,0 0 0,-17 20 1,4 5-35,2 0 1,1 1 0,2 2-1,1 0 1,2 0 0,-11 45-1,13-31-70,2 0 0,2 1-1,3 0 1,0 66-1,5-71-50,2 1-1,1-1 1,3 0-1,2 0 1,25 87-1,-18-95-484,3-1 1,1 0-1,2-1 0,1-1 1,2-1-1,1 0 0,2-2 1,1-2-1,2 0 0,1-2 1,1-1-1,1-1 0,2-2 1,0-1-1,2-2 0,70 32 0,-10-13-1604,3-4-75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0:29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36 249 14641,'-14'-33'540,"14"8"380,-11 5 169,0 6-25,11 0-428,0 2-304,0 1-188,0 0-100,0 2-88,0-2-88,0-1-40,0-1-296,0 1-356,22 0-176,1-1-721,4-1-575,3 2-540</inkml:trace>
  <inkml:trace contextRef="#ctx0" brushRef="#br0" timeOffset="1">1006 543 20582,'0'15'148,"0"-2"104,0-1 216,0-3 32,0-1-260,0-5-208,0-1-516,-11-2-876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41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0 113 1536,'5'-40'6829,"13"9"-3657,-17 27-2953,1 1-1,-1-1 1,1 1-1,0 0 1,0 0 0,0 0-1,1 0 1,-1 0-1,5-4 1,-5 6-218,0 0 0,0 0 0,0 1 0,-1-1 0,1 1 0,0-1 0,0 1 0,0 0 1,0 0-1,0 0 0,0 0 0,0 0 0,0 0 0,0 0 0,0 1 0,0-1 0,0 1 0,0-1 0,0 1 0,0 0 1,0 0-1,0 0 0,-1 0 0,3 1 0,11 7 64,0 1 0,-1 1 0,0 0 0,-1 0 0,0 2-1,-1 0 1,0 0 0,-1 1 0,-1 0 0,0 1 0,-1 0 0,0 1 0,-1-1 0,-1 2 0,-1-1 0,5 21 0,5 22 90,-3 1 1,-2 1-1,3 77 1,-10-94-156,-1-1 1,-3 1-1,-1 0 1,-3-1-1,-1 0 0,-2 0 1,-2 0-1,-2-1 1,-21 55-1,12-51-1375,-2-2 1,-2 0-1,-2-2 0,-58 74 0,40-67-1250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52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478 231 5268,'0'0'31,"-24"16"1058,24-16-996,-1 1 0,1-1 0,0 1 1,-1-1-1,1 1 0,-1 0 0,1-1 0,0 1 0,0-1 0,-1 1 1,1 0-1,0-1 0,0 1 0,0 0 0,-1-1 0,1 1 1,0 0-1,0-1 0,0 1 0,0 0 0,0-1 0,1 1 0,-1 0 1,0-1-1,0 1 0,0 0 0,0-1 0,1 1 0,-1-1 1,0 1-1,1 0 0,-1-1 0,0 1 0,1-1 0,-1 1 0,1-1 1,-1 1-1,1-1 0,0 1 0,0 0-71,0-1 1,0 0-1,0 1 1,0-1-1,0 0 1,0 0-1,0 0 1,0 0-1,0 0 0,0 0 1,0 0-1,0 0 1,0 0-1,0 0 1,0-1-1,0 1 1,0 0-1,0-1 0,0 1 1,0-1-1,0 1 1,0-1-1,0 1 1,0-1-1,-1 0 0,1 1 1,1-2-1,2-2 4,0-1-1,0 0 1,-1 1 0,1-1-1,-1-1 1,-1 1-1,1 0 1,0-1-1,-1 1 1,0-1-1,1-8 1,0-1 46,-1-1 1,-1 0-1,0-18 0,-2 29-62,1 1-1,-1 0 1,0-1-1,-1 1 1,1 0-1,-1 0 1,1 0 0,-1 0-1,-1 0 1,1 0-1,0 1 1,-1-1-1,0 1 1,0-1-1,0 1 1,0 0-1,0 0 1,-1 0-1,1 1 1,-1-1-1,0 1 1,0 0-1,-7-3 1,0 0 26,0 1 0,0 0-1,0 0 1,0 1 0,-1 1 0,0 0 0,-22-1 0,22 3-31,-1 2 0,1 0 0,0 1 0,0 0 1,0 0-1,1 1 0,-1 1 0,1 0 0,0 1 0,-17 11 1,5-2 149,2 1-1,0 1 1,-35 37 0,47-44-197,1 0-1,0 1 0,1 0 1,0 0-1,0 0 0,1 1 1,1 0-1,0 0 0,1 1 0,0 0 1,1-1-1,0 1 0,1 0 1,0 0-1,1 1 0,1-1 0,1 15 1,-1-27 19,0 1 0,0 0 0,0 0 0,1-1 0,-1 1 0,1 0-1,-1-1 1,1 1 0,-1 0 0,1-1 0,0 1 0,0-1 0,0 1 0,0-1 0,0 1 0,0-1 0,0 0 0,0 0 0,1 1 0,-1-1 0,3 1 0,0 1-14,-1-1 0,1-1 0,0 1 0,1 0 0,-1-1 0,0 0 0,0 0 0,8 1 0,-2-2-56,0 1 1,-1-1-1,1-1 0,0 0 0,-1 0 0,1-1 0,16-5 1,10-9-87,-1-1 1,0-1 0,54-40-1,-58 34 1043,-1-1-1,-1-1 0,43-52 1,-58 54-183,-14 22-479,1 0 0,0-1-1,0 1 1,0 0 0,1 0-1,-1 0 1,0 0 0,1 0-1,0 0 1,-1 0 0,1 1-1,0-1 1,2-2 0,-2 32 970,-2-10-952,0 1-1,-1-1 1,-1 0-1,-1 0 1,-7 26-1,-87 305-203,50-172-2417,31-85-1824,4-54 1206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53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83 4788,'1'-3'131,"0"1"-1,0 0 0,0-1 0,0 1 1,0 0-1,0 0 0,1 0 0,-1 0 0,1 0 1,-1 0-1,1 0 0,0 0 0,0 1 0,0-1 1,0 0-1,0 1 0,0 0 0,4-2 1,-3 1 152,0 0 0,0 0 0,0 0 0,0-1 0,0 1 0,-1-1 0,1 0 0,-1 1 0,0-1 0,3-5 0,-4 7-86,-1 0-1,1 0 1,-1 0-1,1 0 0,-1 1 1,1-1-1,0 0 1,-1 0-1,1 0 1,0 1-1,0-1 1,-1 0-1,1 1 0,0-1 1,10 2 4190,-23 11-3715,-3 3-638,1 2 0,0-1-1,1 2 1,0-1-1,2 2 1,-15 30 0,23-39-42,0 0 0,1 0 0,0 0 0,1 0 0,0 0 0,0 0 0,1 1 0,3 18 0,-2 6-30,-1-32 32,1-1 0,0 1-1,0-1 1,0 0 0,0 1 0,0-1-1,0 0 1,0 0 0,1 1-1,-1-1 1,1 0 0,0-1-1,0 1 1,-1 0 0,1 0-1,4 2 1,43 28-191,-34-22 124,14 7 90,-17-9 32,1-1 0,-1 2 0,-1-1 0,14 14 1,-22-18-39,1 0 0,-1 0 1,-1 1-1,1-1 1,0 0-1,-1 1 1,0 0-1,0-1 0,-1 1 1,1 0-1,-1 0 1,0 0-1,0 0 1,-1 0-1,1 10 0,-1-10-9,0 0 0,0-1 1,-1 1-1,1 0 0,-1 0 0,0 0 0,0-1 0,-1 1 0,0 0 0,1-1 0,-4 5 0,-1-1-4,0-1 0,0 1-1,-1-1 1,-11 9 0,-2 2-531,1-2 0,-31 19 0,44-31-117,0-1 0,0 0 0,1 0 0,-2 0 0,1-1 0,0 1 0,0-2 0,-1 1 0,1-1 0,-1 0 0,0 0 0,1 0 0,-1-1 0,-10-1 0,-2-6-2003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53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0 124 12977,'1'-1'270,"0"-1"0,1 1 0,-1 0 0,0 0-1,1-1 1,-1 1 0,1 0 0,-1 0 0,1 0-1,-1 1 1,1-1 0,0 0 0,0 0 0,-1 1 0,1-1-1,0 1 1,0 0 0,-1 0 0,1-1 0,0 1 0,0 0-1,0 0 1,0 1 0,-1-1 0,1 0 0,0 1 0,0-1-1,-1 1 1,1-1 0,2 2 0,23 5-431,-8-4 98,0-1 1,-1 0 0,1-2 0,0 0 0,31-5 0,-26 0-914,0 0 0,0-2 0,43-19 0,47-34-7205,-94 49 5412,-10 4 799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55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9 181 6461,'0'0'1713,"-9"-1"1588,28-3-3122,-1-2 1,0 0-1,0-1 1,26-16-1,2 1 356,33-17-201,-54 25 48,0 1-1,1 2 1,1 0 0,44-11-1,-70 22-320,1-1-1,-1 1 1,0 0 0,0 0-1,1 0 1,-1 0-1,0 0 1,1 0-1,-1 0 1,0 0-1,0 1 1,0-1-1,1 0 1,-1 1-1,0-1 1,0 1-1,0 0 1,0-1 0,0 1-1,0 0 1,0-1-1,0 1 1,0 0-1,0 0 1,0 0-1,0 0 1,0 0-1,-1 0 1,2 2-1,0 1 28,-1 0 0,1 0 0,-1 1 0,0-1 0,0 0 0,-1 1 0,1-1 0,-1 0 0,0 6 0,-1 3-16,0 0 0,-1 0 0,0 0 0,-1 0-1,-8 23 1,-113 257-171,47-106-2368,66-162 1567,5-14-159,1 0 1,0 1-1,1 0 1,0 0-1,1 0 1,-3 22-1,6-18-1593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55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0 133 9229,'0'-2'319,"1"0"0,-1 0 0,0 1-1,1-1 1,0 0 0,-1 0 0,1 1 0,0-1 0,0 1 0,0-1 0,0 1-1,0-1 1,0 1 0,0-1 0,2 0 0,30-24 1102,50-15-1676,-69 34 923,3 1-612,0 0-1,1 1 0,0 1 0,-1 0 0,1 1 0,0 1 0,1 1 0,-1 1 0,0 0 0,21 4 1,-37-4-52,0 0 1,0 0 0,1 1 0,-1-1 0,0 1 0,0-1 0,1 1 0,-1 0 0,0 0 0,0 0 0,0 0 0,0 0-1,0 0 1,0 0 0,0 1 0,-1-1 0,1 1 0,0 0 0,-1-1 0,1 1 0,-1 0 0,2 3 0,-1 0 48,-1 1 0,1-1 0,-2 1 1,1-1-1,0 1 0,-1-1 1,-1 10-1,1-3 124,0-8-85,-1 0 1,0 0 0,0 0 0,0 0 0,0 0 0,-1 0 0,0 0 0,0 0 0,0-1-1,0 1 1,-3 3 0,-35 42 523,21-27-392,14-16-170,-12 15-60,0 1-1,-13 25 0,25-39-94,1 0 0,1 0 0,-1 1 0,1-1 0,1 1 0,0 0-1,0 0 1,1 0 0,-1 17 0,3-24 93,-1-1 0,1 0-1,0 1 1,0-1 0,0 0 0,0 1 0,0-1-1,0 0 1,1 0 0,-1 0 0,0 0 0,0 0-1,1 0 1,-1-1 0,1 1 0,-1 0 0,0-1-1,3 2 1,38 14-3,-31-13 22,0 2 44,0-1 1,0 1-1,0 1 1,17 11-1,-25-14-13,0-1-1,0 0 1,-1 1-1,0 0 1,1-1 0,-1 1-1,0 0 1,0 0-1,-1 0 1,1 0-1,-1 1 1,1-1 0,-1 0-1,0 1 1,0-1-1,-1 0 1,1 1 0,-1-1-1,1 7 1,-2-5-29,0-1 1,0 0-1,0 0 1,0 0-1,-1 0 1,1 0-1,-1 0 1,0 0-1,-1-1 1,1 1-1,0-1 1,-1 1-1,0-1 1,0 0-1,0 0 1,0 0-1,-6 4 1,-11 8 12,-41 22-1,44-27-3,4-3-294,0 1 0,-1-2 1,1 0-1,-2-1 0,-26 7 1,37-11-104,0 0 0,-1-1 0,1 1 0,-1-1 0,0 0 0,1 0 0,-1 0 0,1 0 0,-1-1 0,1 0 0,0 0 0,-1 0 0,1-1 0,0 1 0,0-1 0,-1 0 0,1 0 0,1-1 0,-1 1 0,0-1-1,1 0 1,-1 0 0,-4-5 0,-6-12-2807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57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53 3136,'0'0'11712,"-1"-1"-11759,1 1 58,0 0 0,0 0-1,0-1 1,0 1-1,0 0 1,0-1 0,0 1-1,0 0 1,0 0 0,0-1-1,0 1 1,0 0 0,0 0-1,0-1 1,0 1-1,0 0 1,0 0 0,0-1-1,0 1 1,1 0 0,-1 0-1,0-1 1,0 1-1,0 0 1,0 0 0,0-1-1,1 1 1,-1 0 0,0 0-1,0 0 1,0 0-1,1-1 1,-1 1 0,11-4 223,0-1 1,0-1-1,-1 0 1,18-12-1,-28 17-198,0 1 0,0 0-1,0-1 1,0 1 0,0 0-1,1 0 1,-1-1-1,0 1 1,0 0 0,1 0-1,-1 0 1,0-1-1,0 1 1,1 0 0,-1 0-1,0 0 1,0 0-1,1 0 1,-1 0 0,0-1-1,1 1 1,-1 0-1,0 0 1,0 0 0,1 0-1,-1 0 1,0 0-1,1 0 1,-1 0 0,0 0-1,1 0 1,-1 0 0,0 1-1,0-1 1,1 0-1,-1 0 1,0 0 0,1 0-1,-1 0 1,0 1-1,0-1 1,1 0 0,-1 0-1,0 0 1,0 1-1,0-1 1,1 0 0,-1 0-1,0 1 1,0-1-1,0 0 1,0 0 0,1 1-1,-1-1 1,0 0-1,0 1 1,0 23-688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58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45 7137,'0'-2'335,"1"0"0,0-1 0,-1 1 0,1 0 0,0-1 0,0 1 0,1 0 0,-1 0 0,0 0 0,1 0 0,-1 0 0,1 0 0,0 0 1,-1 0-1,1 1 0,0-1 0,0 1 0,0-1 0,5-1 0,-7 2-179,1 1-1,-1-1 1,1 1-1,0 0 1,-1 0 0,1-1-1,-1 1 1,1 0 0,0 0-1,0 0 1,-1-1-1,1 1 1,0 0 0,-1 0-1,1 0 1,0 0 0,-1 0-1,1 0 1,0 1 0,0-1-1,-1 0 1,1 0-1,0 0 1,-1 1 0,1-1-1,0 1 1,1 19 1527,-2-7-1491,-2 18 20,-1 0 0,-2 0-1,-15 55 1,14-62-16,3-9-225,2 0-1,0 0 1,0 0 0,3 25 0,0 0-659,-2-39 667,0-1 0,0 0-1,0 1 1,0-1 0,0 1 0,0-1 0,0 1 0,1-1 0,-1 0-1,0 1 1,0-1 0,0 1 0,1-1 0,-1 0 0,0 1-1,1-1 1,-1 0 0,0 1 0,1-1 0,-1 0 0,0 0 0,1 1-1,-1-1 1,1 0 0,-1 0 0,0 1 0,1-1 0,-1 0 0,1 0-1,-1 0 1,1 0 0,-1 0 0,0 0 0,2 0 0,23-2-930,21-15-687,-25 0 1339,-1 0 0,-1-2 0,0 0 1,-2-1-1,0-1 0,-2 0 0,16-27 0,8-9 489,-38 56-166,4-6 197,0 1-1,0-1 1,0 1 0,-1-1-1,0 0 1,-1-1-1,0 1 1,0-1 0,0 1-1,-1-1 1,2-16 510,-4 45 702,-1 1-1260,-2 0 0,-1-1 0,0 1 0,-2-1 0,-12 33 0,7-24-268,-11 57 0,-4 116-5140,13-163 747,11-24 1639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58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0 8241,'5'4'3,"0"6"694,-5-10-691,0 0 0,0 1 0,0-1 1,0 0-1,0 1 0,0-1 0,0 0 1,0 0-1,0 1 0,0-1 0,0 0 1,1 1-1,-1-1 0,0 0 0,0 0 1,0 0-1,1 1 0,-1-1 0,0 0 1,0 0-1,0 1 0,1-1 0,-1 0 1,0 0-1,1 0 0,-1 0 0,0 0 0,0 0 1,1 1-1,-1-1 0,0 0 0,1 0 1,-1 0-1,0 0 0,1 0 0,-1 0 1,0 0-1,0 0 0,1 0 0,-1 0 1,1-1-1,20 5-44,96 23 1886,-108-25-1647,1 2-1,-1-1 0,1 1 1,-1 1-1,-1 0 1,1 0-1,-1 0 1,1 1-1,9 10 1,-15-13-94,-1 0-1,1 1 1,-1-1 0,1 1 0,-1 0 0,0-1-1,0 1 1,-1 0 0,1 0 0,-1 1 0,0-1-1,0 0 1,0 0 0,-1 1 0,1-1 0,-1 0-1,0 1 1,0-1 0,-1 0 0,1 0 0,-1 1-1,0-1 1,-3 8 0,-1 2 153,-1-1 0,-1 0 0,0 0 0,-1 0 0,-16 19 0,-161 185 2505,124-149-2739,60-67-63,-1 1-1,1-1 0,0 1 1,-1 0-1,1 0 0,0 0 1,0 0-1,0-1 0,1 1 1,-1 1-1,0-1 0,1 0 1,0 0-1,-1 0 0,1 0 1,0 0-1,0 4 0,0-2-208,41-25-1454,67-34-3434,126-45 1,-199 87 3104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59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0 10873,'1'45'7593,"-1"41"-3908,-8 138-4600,-4-81-43,-4-12-2787,11-107 1268,1 1 1,-1 39 0,5-32-903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0:32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641 2 5925,'9'-2'8493,"-252"2"-7618,235 1-854,-1 0 1,0 1-1,1 0 1,0 0-1,-1 1 1,1 0-1,-14 8 1,-51 33-168,64-37 192,-1 1 0,2-1 0,-1 1 0,1 1 0,0-1 0,-12 19 0,-29 41 463,-2 23-410,47-81-41,-1 0-25,1 0-1,0 0 1,1 0-1,0 1 1,0-1-1,-1 14 1,-5 12-78,7-32 87,1 0 0,-1 1 0,1-1 0,0 1 0,0-1 0,-1 9 0,-14 116-142,16-107 69,1-9 119,-1 0 0,-1 1-1,0-1 1,-1 0 0,-5 21 0,5-22-73,0 0 0,1 0 0,0 1 0,1-1 0,3 24 0,-1 1 47,-2-30-5,-1-4-47,1 0-1,0 0 0,0 0 0,0 0 1,1-1-1,-1 1 0,1 0 0,-1 0 1,1 0-1,0-1 0,0 1 1,0 0-1,0-1 0,3 5 0,0-1 35,0 1 0,-1-1 0,0 1 0,0 0 0,3 11 0,-5-12-38,2 1 0,-1 0 1,1-1-1,0 1 0,0-1 0,8 12 0,34 39-10,-35-41 49,2 0-1,0-1 1,1-1 0,0 0 0,1-1-1,1 0 1,20 14 0,-16-16-33,1-1 0,0-1 0,0-1 0,1-1 0,-1 0 0,2-2 0,26 4 0,-7-4-64,0-3 1,81-4-1,-50-6 117,0-4 0,-1-2 0,113-39 0,-152 42-29,0-1 0,-2-2-1,1 0 1,-2-3 0,32-22-1,-40 22 26,0-2 0,-2-1-1,0 0 1,25-36 0,-30 33 38,-1 0 0,-1-1 0,-1 0 0,15-51-1,-20 61-57,0-12 98,2-41 288,-2-220 537,-6 286-952,0-1 0,-1 1 0,1-1 0,0 1 0,-1 0 0,1-1 0,-1 1 0,1-1-1,-1 1 1,0 0 0,1 0 0,-1-1 0,0 1 0,-2-2 0,2 2-1,0 0 0,0 0 1,1-1-1,-1 1 0,0 0 1,0 0-1,1-1 0,-1 1 1,1-1-1,-1 1 0,1-1 0,-1 1 1,1-1-1,0-2 0,-1 0-16,-1 0 1,1 0-1,-1-1 0,0 1 0,0 0 0,0 0 0,-1 1 0,1-1 1,-1 0-1,0 1 0,0 0 0,0-1 0,-1 1 0,1 1 0,-1-1 1,1 0-1,-9-3 0,-12-13-32,12 9 127,-1 1 1,0 1-1,-27-14 1,10 6-36,16 9-64,0 1-1,-1 1 1,0 0 0,0 0-1,0 2 1,0 0 0,-1 1-1,-25-1 1,-67-3-54,26-2-83,-39-14 222,82 16-42,-47-14-1,0 0 10,50 6-151,24 5 416,4 2-2412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2:59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 1 15173,'4'3'246,"0"0"-1,0 0 1,0 1-1,-1-1 1,0 1 0,1 0-1,-1 0 1,0 0-1,-1 0 1,1 1-1,-1-1 1,0 1-1,0 0 1,0-1-1,-1 1 1,0 0-1,2 9 1,-1 7 378,-1 0-1,0 0 1,-4 22 0,1 5-764,1-37 103,0 0 0,-1-1 0,0 1 0,-1 0-1,-1 0 1,0-1 0,0 0 0,-8 14 0,-51 78-483,63-101 513,-16 21-769,-1 0 0,0-1 0,-33 30 0,32-36-898,-1 0 0,-27 16 0,6-10-1394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3:02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12 1256,'0'0'142,"35"-10"4733,-34 10-4700,0 0 0,0-1 0,0 1-1,0 0 1,0 0 0,-1 0 0,1 0-1,0 0 1,0 0 0,0 0 0,0 0-1,0 0 1,0 0 0,0 1 0,0-1 0,0 0-1,0 1 1,0-1 0,0 0 0,0 1-1,0-1 1,0 1 0,-1 0 0,1-1-1,0 1 1,0 0 0,-20 19 2954,5-10-4067,1 1 974,-1 1 0,1 1 1,1 0-1,0 0 1,1 1-1,1 1 1,0 0-1,1 0 1,-14 31-1,22-43-37,0-1 0,0 0-1,0 0 1,0 0 0,1 0-1,-1 1 1,1-1 0,-1 0-1,1 1 1,0-1 0,0 0 0,0 1-1,0-1 1,0 0 0,0 0-1,1 1 1,-1-1 0,1 0-1,0 1 1,0-1 0,-1 0 0,1 0-1,1 0 1,-1 0 0,0 0-1,0 0 1,1 0 0,-1 0-1,1-1 1,0 1 0,-1-1-1,1 1 1,0-1 0,0 1 0,0-1-1,4 2 1,8 3-32,0-1 0,0 0 0,0-1 0,1-1 0,15 2 0,27 7-48,-52-11 131,-1 1 1,0 0-1,0-1 0,1 2 1,-2-1-1,1 0 0,0 1 1,0-1-1,-1 1 1,1 0-1,-1 0 0,0 1 1,0-1-1,0 1 0,0 0 1,-1-1-1,0 1 1,3 5-1,-2 1 242,0 1 0,-1-1 0,0 0 1,-1 1-1,0-1 0,-1 20 0,-1-23-261,0 0-1,-1 0 1,0 1-1,0-1 1,-1 0-1,0-1 1,0 1-1,0 0 1,-1-1-1,0 0 1,0 0-1,0 0 1,-1 0-1,0-1 1,-7 7-1,0-1-758,-1 0-1,0 0 1,0-1-1,-1-1 1,-28 14-1,37-21 135,1 0 0,0-1 1,-1 1-1,1-1 0,-1 0 0,0-1 0,1 1 0,-1-1 1,1 0-1,-1 0 0,-8-1 0,1-5-1351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3:03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60 1296,'-11'1'8191,"-14"2"-4844,9-5-1893,27 1-942,27-2-543,210-52 1179,-219 53-625,-28 2-517,-1 6-52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3:04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17 2804,'8'-1'-524,"21"-2"6651,-28 3-5952,0 0 0,0 0 0,0 0 0,-1 0 0,1-1 0,0 1 0,0 0 0,-1 0 0,1 0 0,0-1 0,0 1 0,-1-1 0,1 1 0,0 0 0,-1-1 0,1 1 0,0-1 0,-1 1 0,1-1 0,-1 0 0,1 1 0,-1-1 0,1 1 0,-1-1 0,1-1 0,-1 1 63,0 1-176,1 0 1,-1 0-1,0 0 0,1 0 0,-1 0 0,1 0 0,-1 0 1,0 0-1,1 0 0,-1 0 0,0 0 0,1 0 0,-1 0 1,0 0-1,1 0 0,-1 1 0,0-1 0,1 0 0,-1 0 1,0 0-1,1 0 0,-1 1 0,0-1 0,0 0 0,1 0 1,-1 1-1,0-1 0,0 0 0,0 1 0,1-1 0,-1 0 1,0 0-1,0 1 0,0-1 0,0 0 0,0 1 0,0-1 1,1 1-1,-1-1 0,0 0 0,0 1 0,0-1 0,0 0 1,0 1-1,0-1 0,0 0 0,-1 1 0,1-1 0,0 0 1,0 1-1,0-1 0,0 0 0,0 1 0,0-1 0,-1 0 1,1 1-1,0-1 0,0 0 0,-1 0 0,1 1 0,0-1 1,0 0-1,-1 1 0,-14 21-30,-3-8 242,0 0-1,1 1 1,1 1-1,0 0 0,1 2 1,1 0-1,-13 19 1,10-9-283,1 0 0,1 1 0,2 0 1,-14 42-1,23-51-53,0 1 1,2-1-1,0 1 0,1-1 1,2 30-1,0-6-382,0-38 365,-1-1 1,1 0-1,0 0 0,1 0 0,-1 0 0,1 0 0,0 0 0,0 0 0,0 0 0,1-1 1,0 1-1,0-1 0,0 0 0,0 0 0,1 0 0,-1 0 0,1-1 0,0 1 0,0-1 0,0 0 1,1 0-1,-1 0 0,9 3 0,-5-2-141,1 0 0,-1-1 0,1 0 0,0 0 0,0-1 0,1 0 0,-1-1 0,0 0 0,1 0 0,-1-1 0,1 0 0,14-3 0,-9-1 141,0-1 0,-1-1-1,0-1 1,0 0 0,-1 0 0,1-1-1,-2-1 1,17-14 0,-26 19 279,1 0 0,-1 0 0,0-1 0,0 0 0,-1 1 1,1-1-1,-1 0 0,0 0 0,-1 0 0,1-1 0,-1 1 0,0 0 0,0-1 1,-1 1-1,1 0 0,-1-1 0,0 1 0,-1-7 0,0 10-159,0 1-1,0-1 0,0 0 0,0 0 1,0 0-1,0 1 0,-1-1 1,1 1-1,-1-1 0,1 1 0,-1-1 1,1 1-1,-1 0 0,0 0 1,1-1-1,-1 1 0,0 1 0,0-1 1,0 0-1,0 0 0,0 1 1,0-1-1,-4 0 0,-53-12 312,59 13-350,-23-2-234,0 0 0,0 1 0,0 1-1,0 2 1,0 0 0,-34 8 0,26-3-2020,1 2 0,-33 14 0,38-12-311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3:06.9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6641,'0'0'3119,"39"0"361,31-2-2164,-42 0-1337,1 1 0,-1 2 0,53 7 0,-77-7 14,0-1-1,-1 1 1,1 0-1,0 0 1,-1 1 0,1-1-1,-1 1 1,1-1-1,-1 1 1,0 0-1,0 1 1,0-1 0,0 0-1,0 1 1,-1 0-1,4 4 1,-3-2-6,-1 0 1,0 0-1,-1 0 1,1 0-1,-1 0 1,0 1-1,0-1 1,-1 0-1,1 1 1,-2 9-1,0-4 68,-1 1 0,0-1 0,-1 0 0,0 1 0,-1-1 0,0-1 0,-1 1-1,0-1 1,-1 0 0,0 0 0,-1 0 0,1-1 0,-2 0 0,-9 10 0,-18 17 548,-73 58 1,-1-15-126,106-76-512,11-3-19,32-11-125,54-19-537,184-62-3339,-158 59-1748,-100 28 4117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3:08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38 2968,'-12'0'13540,"57"0"-13436,-3 1-108,-1-2 0,81-11 0,-82 3 243,1 2 1,64-2-1,-105 50 1629,0-40-1845,1 7 85,-1-1 0,0 1 0,0-1 0,-1 1 0,0-1 0,0 1 0,-1-1 0,0 0 0,-1 1 0,1-1 0,-6 9 0,-36 72-459,-53 153 0,49-113-1877,34-77 567,13-41 1007,-1-1 1,-1 1-1,0-1 0,-5 11 1,-5 8-1994,1-4-743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3:08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7965,'0'0'353,"-1"5"682,1 1 0,0-1 1,0 1-1,0 0 0,1-1 0,2 11 0,3-16-1041,-3 1 46,1-1 0,-1 0 0,0 0 1,1 0-1,-1-1 0,1 1 0,-1-1 0,0 0 0,0 0 0,1 0 0,-1 0 0,0 0 0,0-1 0,0 1 0,0-1 0,4-3 0,4-1-6,-10 5 19,0 1 0,0 0 0,0-1-1,0 1 1,0-1 0,0 1 0,0-1 0,0 0 0,0 0 0,0 1 0,0-1 0,0 0 0,0 0 0,-1 0 0,1 0 0,0 0 0,-1 0 0,1 0 0,0 0 0,-1 0 0,0 0 0,1 0 0,0-2 1289,-5 4-2060,0 0 393,0 0 0,0 0 0,0 1 0,0 0 0,1-1 0,-1 1 0,1 1 0,-7 4 0,-11 6-4129,9-7 1635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3:09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1176,'36'-13'3144,"-35"12"-2873,1 0 1,0 0-1,0 0 0,-1 0 0,1 0 0,-1 0 0,1 0 0,-1-1 0,16-15 7202,9 12-6454,-21 3-1043,0 0-1,1 0 0,-1 0 1,0 0-1,1 1 1,-1 0-1,1 0 1,0 1-1,-1-1 1,1 1-1,0 0 1,-1 1-1,1-1 0,-1 1 1,1 0-1,10 4 1,11 4-402,52 23-1,-77-31 424,2 1-5,-1 0 0,0 0-1,0 0 1,0 0 0,0 0-1,0 0 1,0 1 0,0 0-1,-1-1 1,1 1 0,-1 0-1,0 0 1,0 1-1,0-1 1,0 0 0,-1 1-1,1-1 1,1 8 0,-1 1 46,0 1 1,0 0 0,-1 0-1,-1 15 1,0-25-45,-1 2 38,0-1 0,1 1 0,-2-1 0,1 1 0,-1-1 0,1 1 0,-1-1-1,0 0 1,-1 0 0,1 0 0,-6 6 0,-40 45 749,30-35-370,-120 112 2013,39-40-1279,74-65-1461,29-28 66,164-55-229,-39 11 518,61-9 236,-153 46-944,1 1 0,0 2 0,44 0 0,-85 19-638,-14-8 4,1 0 0,-1-1 1,0-1-1,-18 3 0,16-4-736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3:10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 6505,'8'-20'12347,"-16"287"-11113,9-266-1279,-1 0 0,1 0 0,0 0 1,0 0-1,0-1 0,0 1 0,0 0 1,0 0-1,0 0 0,0-1 0,0 1 0,0-1 1,0 1-1,0 0 0,0-1 0,0 0 0,1 1 1,-1-1-1,0 0 0,0 0 0,1 0 0,-1 1 1,0-1-1,0-1 0,1 1 0,-1 0 1,0 0-1,0 0 0,0-1 0,3 0 0,1 1-107,0-1-1,1 1 1,-1-1 0,0-1-1,1 1 1,6-4-1,10-13-55,-1 0-1,-1-2 1,-1 0-1,-1-1 0,22-34 1,-37 51 221,8-17 100,-11 19-8,1 0-1,-1-1 1,1 1 0,0 0-1,0 0 1,0 0 0,0 0 0,0 0-1,0 1 1,1-1 0,-1 0 0,1 0-1,-1 1 1,1-1 0,-1 1 0,1-1-1,0 1 1,0 0 0,0 0 0,3-2-1,-5 41 937,-2 30-936,-3 0 0,-3-1 0,-3 0 0,-20 69 0,14-55-1520,-7 22-2933,10-33-1168,5-37 2190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03:10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14 9417,'6'-12'5913,"-5"12"-5716,-1 0 0,0-1 0,1 1 1,-1 0-1,1 0 0,0 0 0,24 6 2258,-18-2-2198,0 0 0,-1 0 1,1 0-1,11 11 0,-1 5-25,0 1 1,-2 1-1,0 0 0,-2 1 0,0 0 0,11 30 0,-7-8-147,-2 0-1,14 74 0,-19-43-113,-3-1 0,-4 106 0,-3-146 55,-2-12-327,0 0 0,-2 0-1,-1 0 1,0 0 0,-2-1 0,0 0 0,-2 0 0,0-1-1,-2 0 1,0-1 0,-27 37 0,-3-4-2967,-3-1 0,-91 84 1,82-87 489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BE69-B7D6-7ADC-F57C-9E17B4B82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6C08E-B545-A268-6F5D-2A0D33E66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4249B-D00D-E098-9A29-2CF23528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61A-5575-416C-B0BA-AC61DBC2AB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1B145-9521-B20A-02E3-521E2CF1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0DF70-00CA-20E9-7785-A1658E0D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81F0-134B-476C-A68C-455A4BF9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2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B4A5-EB73-FB98-2002-C3C4BAFA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1E0DB-0F9B-6C54-943C-A325F3610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7FCA2-E18F-D545-C3BB-B70A16EA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61A-5575-416C-B0BA-AC61DBC2AB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604BA-B33B-FED5-39DA-0F053107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FB5F-E5F1-E8D6-D3BF-D3CEC0DA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81F0-134B-476C-A68C-455A4BF9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7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FD682-97A8-74ED-7259-14004F9C8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0DFA0-2DC7-614E-A5D6-87F2AB3EF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99DD8-D79F-5858-549E-6565F173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61A-5575-416C-B0BA-AC61DBC2AB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613C3-490F-F38D-E8E1-AC1E1D59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18F2-96E4-0D5A-D091-D14168C3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81F0-134B-476C-A68C-455A4BF9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9798-3F74-E4D6-88E7-CC3314A2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AC9C-FF1B-D8A8-198E-4FEA23AC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1B984-0F2F-2962-F90D-CA544D59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61A-5575-416C-B0BA-AC61DBC2AB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8684-C1F5-3E6D-C057-38B2D112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AD8F-5213-62BF-1EAC-F8F162CD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81F0-134B-476C-A68C-455A4BF9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1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9296-033F-AA0D-E02F-042DB083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BE893-DD90-E075-0F89-C7EB1C71B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A69EC-DCB2-A66F-D1E0-399C4CB1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61A-5575-416C-B0BA-AC61DBC2AB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C71F-4FFE-B417-40C6-527CE91E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873DF-F7D3-A8A8-2A6E-0ABF29B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81F0-134B-476C-A68C-455A4BF9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6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ECBC-BECC-E940-FBC2-39C1FD9A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2176-113C-38BE-79B8-63B34AFCB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35F4E-85F8-3BD7-4F2A-245054ADD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94411-336D-1B65-04EA-5DABF8DB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61A-5575-416C-B0BA-AC61DBC2AB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EB37-E7DF-0E14-60DA-7CA4C461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22287-3B67-DB8C-0EBF-6B26A6D1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81F0-134B-476C-A68C-455A4BF9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BF43-E9D0-FA3C-B32C-2BC1666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ECA74-7BE2-FD2A-1FE1-487E59DA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F3147-6755-3AAD-D7FD-BD8F183A6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1543C-B4F9-C48B-38F7-F24765F36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682A9-E628-B294-842A-3EF77AEB2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C8022-9C0D-B83D-8B69-6F17CE50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61A-5575-416C-B0BA-AC61DBC2AB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F3851-6ECA-909F-BA2A-76E26B98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DC2BD-6FD3-F967-B9C1-A89102A2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81F0-134B-476C-A68C-455A4BF9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8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F6A1-2754-9E98-7027-D3FAD46D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5E15D-2014-86C6-4F87-B7F8E5C7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61A-5575-416C-B0BA-AC61DBC2AB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D7113-9DEB-4210-D6CF-E20EAAD7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BEB47-3718-3905-8C7C-CAF332D8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81F0-134B-476C-A68C-455A4BF9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FEA21-97F6-477F-5A34-DB64CFD1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61A-5575-416C-B0BA-AC61DBC2AB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3C626-C249-A9D8-B26D-341BAEA7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34CAC-0FF9-6260-35CE-DAC4D86F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81F0-134B-476C-A68C-455A4BF9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3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2540-402B-3D3E-40F8-D968F76D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1372-D270-DC48-BA3E-76534E93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D8CC4-3A0F-B18A-9561-86A326DCB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1143C-07BE-601A-1CE7-8D512996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61A-5575-416C-B0BA-AC61DBC2AB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069FD-3FBD-3E58-DAD0-AF845335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10E5C-63F4-0322-9489-93BFBAB7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81F0-134B-476C-A68C-455A4BF9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F82E-74E3-9007-49BB-59A6D4BA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9A623-94E2-14ED-60E6-27CD26FD3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B79B0-F6CD-F02B-020A-01D64E673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18328-867F-F56F-C5F7-FC5C8078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61A-5575-416C-B0BA-AC61DBC2AB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CD222-A634-4D5C-B2AE-5FE47192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4F090-14D5-25EC-2506-3BA2BE33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81F0-134B-476C-A68C-455A4BF9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0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CC89E-88F3-4D07-6530-09B561AF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C8707-76E9-A190-EC18-BFAA93600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FF260-7854-3D49-868F-C70EA8C4D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A61A-5575-416C-B0BA-AC61DBC2AB4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6CE9E-29A4-3462-8469-2F9BF1C42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1A226-E8AE-7BB7-3F0B-E339281C6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81F0-134B-476C-A68C-455A4BF9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352" Type="http://schemas.openxmlformats.org/officeDocument/2006/relationships/customXml" Target="../ink/ink176.xml"/><Relationship Id="rId373" Type="http://schemas.openxmlformats.org/officeDocument/2006/relationships/image" Target="../media/image186.png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42" Type="http://schemas.openxmlformats.org/officeDocument/2006/relationships/customXml" Target="../ink/ink171.xml"/><Relationship Id="rId363" Type="http://schemas.openxmlformats.org/officeDocument/2006/relationships/image" Target="../media/image181.png"/><Relationship Id="rId384" Type="http://schemas.openxmlformats.org/officeDocument/2006/relationships/customXml" Target="../ink/ink192.xml"/><Relationship Id="rId419" Type="http://schemas.openxmlformats.org/officeDocument/2006/relationships/image" Target="../media/image209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353" Type="http://schemas.openxmlformats.org/officeDocument/2006/relationships/image" Target="../media/image176.png"/><Relationship Id="rId374" Type="http://schemas.openxmlformats.org/officeDocument/2006/relationships/customXml" Target="../ink/ink187.xml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420" Type="http://schemas.openxmlformats.org/officeDocument/2006/relationships/customXml" Target="../ink/ink210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343" Type="http://schemas.openxmlformats.org/officeDocument/2006/relationships/image" Target="../media/image171.png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7.png"/><Relationship Id="rId396" Type="http://schemas.openxmlformats.org/officeDocument/2006/relationships/customXml" Target="../ink/ink198.xml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400" Type="http://schemas.openxmlformats.org/officeDocument/2006/relationships/customXml" Target="../ink/ink200.xml"/><Relationship Id="rId421" Type="http://schemas.openxmlformats.org/officeDocument/2006/relationships/image" Target="../media/image210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376" Type="http://schemas.openxmlformats.org/officeDocument/2006/relationships/customXml" Target="../ink/ink188.xml"/><Relationship Id="rId397" Type="http://schemas.openxmlformats.org/officeDocument/2006/relationships/image" Target="../media/image198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240" Type="http://schemas.openxmlformats.org/officeDocument/2006/relationships/customXml" Target="../ink/ink120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251" Type="http://schemas.openxmlformats.org/officeDocument/2006/relationships/image" Target="../media/image125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8.png"/><Relationship Id="rId299" Type="http://schemas.openxmlformats.org/officeDocument/2006/relationships/image" Target="../media/image359.png"/><Relationship Id="rId21" Type="http://schemas.openxmlformats.org/officeDocument/2006/relationships/image" Target="../media/image220.png"/><Relationship Id="rId63" Type="http://schemas.openxmlformats.org/officeDocument/2006/relationships/image" Target="../media/image241.png"/><Relationship Id="rId159" Type="http://schemas.openxmlformats.org/officeDocument/2006/relationships/image" Target="../media/image289.png"/><Relationship Id="rId170" Type="http://schemas.openxmlformats.org/officeDocument/2006/relationships/customXml" Target="../ink/ink295.xml"/><Relationship Id="rId226" Type="http://schemas.openxmlformats.org/officeDocument/2006/relationships/customXml" Target="../ink/ink323.xml"/><Relationship Id="rId268" Type="http://schemas.openxmlformats.org/officeDocument/2006/relationships/customXml" Target="../ink/ink344.xml"/><Relationship Id="rId32" Type="http://schemas.openxmlformats.org/officeDocument/2006/relationships/customXml" Target="../ink/ink226.xml"/><Relationship Id="rId74" Type="http://schemas.openxmlformats.org/officeDocument/2006/relationships/customXml" Target="../ink/ink247.xml"/><Relationship Id="rId128" Type="http://schemas.openxmlformats.org/officeDocument/2006/relationships/customXml" Target="../ink/ink274.xml"/><Relationship Id="rId5" Type="http://schemas.openxmlformats.org/officeDocument/2006/relationships/image" Target="../media/image212.png"/><Relationship Id="rId181" Type="http://schemas.openxmlformats.org/officeDocument/2006/relationships/image" Target="../media/image300.png"/><Relationship Id="rId237" Type="http://schemas.openxmlformats.org/officeDocument/2006/relationships/image" Target="../media/image328.png"/><Relationship Id="rId279" Type="http://schemas.openxmlformats.org/officeDocument/2006/relationships/image" Target="../media/image349.png"/><Relationship Id="rId43" Type="http://schemas.openxmlformats.org/officeDocument/2006/relationships/image" Target="../media/image231.png"/><Relationship Id="rId139" Type="http://schemas.openxmlformats.org/officeDocument/2006/relationships/image" Target="../media/image279.png"/><Relationship Id="rId290" Type="http://schemas.openxmlformats.org/officeDocument/2006/relationships/customXml" Target="../ink/ink355.xml"/><Relationship Id="rId304" Type="http://schemas.openxmlformats.org/officeDocument/2006/relationships/customXml" Target="../ink/ink362.xml"/><Relationship Id="rId85" Type="http://schemas.openxmlformats.org/officeDocument/2006/relationships/image" Target="../media/image252.png"/><Relationship Id="rId150" Type="http://schemas.openxmlformats.org/officeDocument/2006/relationships/customXml" Target="../ink/ink285.xml"/><Relationship Id="rId192" Type="http://schemas.openxmlformats.org/officeDocument/2006/relationships/customXml" Target="../ink/ink306.xml"/><Relationship Id="rId206" Type="http://schemas.openxmlformats.org/officeDocument/2006/relationships/customXml" Target="../ink/ink313.xml"/><Relationship Id="rId248" Type="http://schemas.openxmlformats.org/officeDocument/2006/relationships/customXml" Target="../ink/ink334.xml"/><Relationship Id="rId12" Type="http://schemas.openxmlformats.org/officeDocument/2006/relationships/customXml" Target="../ink/ink216.xml"/><Relationship Id="rId108" Type="http://schemas.openxmlformats.org/officeDocument/2006/relationships/customXml" Target="../ink/ink264.xml"/><Relationship Id="rId315" Type="http://schemas.openxmlformats.org/officeDocument/2006/relationships/image" Target="../media/image367.png"/><Relationship Id="rId54" Type="http://schemas.openxmlformats.org/officeDocument/2006/relationships/customXml" Target="../ink/ink237.xml"/><Relationship Id="rId96" Type="http://schemas.openxmlformats.org/officeDocument/2006/relationships/customXml" Target="../ink/ink258.xml"/><Relationship Id="rId161" Type="http://schemas.openxmlformats.org/officeDocument/2006/relationships/image" Target="../media/image290.png"/><Relationship Id="rId217" Type="http://schemas.openxmlformats.org/officeDocument/2006/relationships/image" Target="../media/image318.png"/><Relationship Id="rId259" Type="http://schemas.openxmlformats.org/officeDocument/2006/relationships/image" Target="../media/image339.png"/><Relationship Id="rId23" Type="http://schemas.openxmlformats.org/officeDocument/2006/relationships/image" Target="../media/image221.png"/><Relationship Id="rId119" Type="http://schemas.openxmlformats.org/officeDocument/2006/relationships/image" Target="../media/image269.png"/><Relationship Id="rId270" Type="http://schemas.openxmlformats.org/officeDocument/2006/relationships/customXml" Target="../ink/ink345.xml"/><Relationship Id="rId65" Type="http://schemas.openxmlformats.org/officeDocument/2006/relationships/image" Target="../media/image242.png"/><Relationship Id="rId130" Type="http://schemas.openxmlformats.org/officeDocument/2006/relationships/customXml" Target="../ink/ink275.xml"/><Relationship Id="rId172" Type="http://schemas.openxmlformats.org/officeDocument/2006/relationships/customXml" Target="../ink/ink296.xml"/><Relationship Id="rId228" Type="http://schemas.openxmlformats.org/officeDocument/2006/relationships/customXml" Target="../ink/ink324.xml"/><Relationship Id="rId13" Type="http://schemas.openxmlformats.org/officeDocument/2006/relationships/image" Target="../media/image216.png"/><Relationship Id="rId109" Type="http://schemas.openxmlformats.org/officeDocument/2006/relationships/image" Target="../media/image264.png"/><Relationship Id="rId260" Type="http://schemas.openxmlformats.org/officeDocument/2006/relationships/customXml" Target="../ink/ink340.xml"/><Relationship Id="rId281" Type="http://schemas.openxmlformats.org/officeDocument/2006/relationships/image" Target="../media/image350.png"/><Relationship Id="rId316" Type="http://schemas.openxmlformats.org/officeDocument/2006/relationships/customXml" Target="../ink/ink368.xml"/><Relationship Id="rId34" Type="http://schemas.openxmlformats.org/officeDocument/2006/relationships/customXml" Target="../ink/ink227.xml"/><Relationship Id="rId55" Type="http://schemas.openxmlformats.org/officeDocument/2006/relationships/image" Target="../media/image237.png"/><Relationship Id="rId76" Type="http://schemas.openxmlformats.org/officeDocument/2006/relationships/customXml" Target="../ink/ink248.xml"/><Relationship Id="rId97" Type="http://schemas.openxmlformats.org/officeDocument/2006/relationships/image" Target="../media/image258.png"/><Relationship Id="rId120" Type="http://schemas.openxmlformats.org/officeDocument/2006/relationships/customXml" Target="../ink/ink270.xml"/><Relationship Id="rId141" Type="http://schemas.openxmlformats.org/officeDocument/2006/relationships/image" Target="../media/image280.png"/><Relationship Id="rId7" Type="http://schemas.openxmlformats.org/officeDocument/2006/relationships/image" Target="../media/image213.png"/><Relationship Id="rId162" Type="http://schemas.openxmlformats.org/officeDocument/2006/relationships/customXml" Target="../ink/ink291.xml"/><Relationship Id="rId183" Type="http://schemas.openxmlformats.org/officeDocument/2006/relationships/image" Target="../media/image301.png"/><Relationship Id="rId218" Type="http://schemas.openxmlformats.org/officeDocument/2006/relationships/customXml" Target="../ink/ink319.xml"/><Relationship Id="rId239" Type="http://schemas.openxmlformats.org/officeDocument/2006/relationships/image" Target="../media/image329.png"/><Relationship Id="rId250" Type="http://schemas.openxmlformats.org/officeDocument/2006/relationships/customXml" Target="../ink/ink335.xml"/><Relationship Id="rId271" Type="http://schemas.openxmlformats.org/officeDocument/2006/relationships/image" Target="../media/image345.png"/><Relationship Id="rId292" Type="http://schemas.openxmlformats.org/officeDocument/2006/relationships/customXml" Target="../ink/ink356.xml"/><Relationship Id="rId306" Type="http://schemas.openxmlformats.org/officeDocument/2006/relationships/customXml" Target="../ink/ink363.xml"/><Relationship Id="rId24" Type="http://schemas.openxmlformats.org/officeDocument/2006/relationships/customXml" Target="../ink/ink222.xml"/><Relationship Id="rId45" Type="http://schemas.openxmlformats.org/officeDocument/2006/relationships/image" Target="../media/image232.png"/><Relationship Id="rId66" Type="http://schemas.openxmlformats.org/officeDocument/2006/relationships/customXml" Target="../ink/ink243.xml"/><Relationship Id="rId87" Type="http://schemas.openxmlformats.org/officeDocument/2006/relationships/image" Target="../media/image253.png"/><Relationship Id="rId110" Type="http://schemas.openxmlformats.org/officeDocument/2006/relationships/customXml" Target="../ink/ink265.xml"/><Relationship Id="rId131" Type="http://schemas.openxmlformats.org/officeDocument/2006/relationships/image" Target="../media/image275.png"/><Relationship Id="rId152" Type="http://schemas.openxmlformats.org/officeDocument/2006/relationships/customXml" Target="../ink/ink286.xml"/><Relationship Id="rId173" Type="http://schemas.openxmlformats.org/officeDocument/2006/relationships/image" Target="../media/image296.png"/><Relationship Id="rId194" Type="http://schemas.openxmlformats.org/officeDocument/2006/relationships/customXml" Target="../ink/ink307.xml"/><Relationship Id="rId208" Type="http://schemas.openxmlformats.org/officeDocument/2006/relationships/customXml" Target="../ink/ink314.xml"/><Relationship Id="rId229" Type="http://schemas.openxmlformats.org/officeDocument/2006/relationships/image" Target="../media/image324.png"/><Relationship Id="rId240" Type="http://schemas.openxmlformats.org/officeDocument/2006/relationships/customXml" Target="../ink/ink330.xml"/><Relationship Id="rId261" Type="http://schemas.openxmlformats.org/officeDocument/2006/relationships/image" Target="../media/image340.png"/><Relationship Id="rId14" Type="http://schemas.openxmlformats.org/officeDocument/2006/relationships/customXml" Target="../ink/ink217.xml"/><Relationship Id="rId35" Type="http://schemas.openxmlformats.org/officeDocument/2006/relationships/image" Target="../media/image227.png"/><Relationship Id="rId56" Type="http://schemas.openxmlformats.org/officeDocument/2006/relationships/customXml" Target="../ink/ink238.xml"/><Relationship Id="rId77" Type="http://schemas.openxmlformats.org/officeDocument/2006/relationships/image" Target="../media/image248.png"/><Relationship Id="rId100" Type="http://schemas.openxmlformats.org/officeDocument/2006/relationships/customXml" Target="../ink/ink260.xml"/><Relationship Id="rId282" Type="http://schemas.openxmlformats.org/officeDocument/2006/relationships/customXml" Target="../ink/ink351.xml"/><Relationship Id="rId317" Type="http://schemas.openxmlformats.org/officeDocument/2006/relationships/image" Target="../media/image368.png"/><Relationship Id="rId8" Type="http://schemas.openxmlformats.org/officeDocument/2006/relationships/customXml" Target="../ink/ink214.xml"/><Relationship Id="rId98" Type="http://schemas.openxmlformats.org/officeDocument/2006/relationships/customXml" Target="../ink/ink259.xml"/><Relationship Id="rId121" Type="http://schemas.openxmlformats.org/officeDocument/2006/relationships/image" Target="../media/image270.png"/><Relationship Id="rId142" Type="http://schemas.openxmlformats.org/officeDocument/2006/relationships/customXml" Target="../ink/ink281.xml"/><Relationship Id="rId163" Type="http://schemas.openxmlformats.org/officeDocument/2006/relationships/image" Target="../media/image291.png"/><Relationship Id="rId184" Type="http://schemas.openxmlformats.org/officeDocument/2006/relationships/customXml" Target="../ink/ink302.xml"/><Relationship Id="rId219" Type="http://schemas.openxmlformats.org/officeDocument/2006/relationships/image" Target="../media/image319.png"/><Relationship Id="rId230" Type="http://schemas.openxmlformats.org/officeDocument/2006/relationships/customXml" Target="../ink/ink325.xml"/><Relationship Id="rId251" Type="http://schemas.openxmlformats.org/officeDocument/2006/relationships/image" Target="../media/image335.png"/><Relationship Id="rId25" Type="http://schemas.openxmlformats.org/officeDocument/2006/relationships/image" Target="../media/image222.png"/><Relationship Id="rId46" Type="http://schemas.openxmlformats.org/officeDocument/2006/relationships/customXml" Target="../ink/ink233.xml"/><Relationship Id="rId67" Type="http://schemas.openxmlformats.org/officeDocument/2006/relationships/image" Target="../media/image243.png"/><Relationship Id="rId272" Type="http://schemas.openxmlformats.org/officeDocument/2006/relationships/customXml" Target="../ink/ink346.xml"/><Relationship Id="rId293" Type="http://schemas.openxmlformats.org/officeDocument/2006/relationships/image" Target="../media/image356.png"/><Relationship Id="rId307" Type="http://schemas.openxmlformats.org/officeDocument/2006/relationships/image" Target="../media/image363.png"/><Relationship Id="rId88" Type="http://schemas.openxmlformats.org/officeDocument/2006/relationships/customXml" Target="../ink/ink254.xml"/><Relationship Id="rId111" Type="http://schemas.openxmlformats.org/officeDocument/2006/relationships/image" Target="../media/image265.png"/><Relationship Id="rId132" Type="http://schemas.openxmlformats.org/officeDocument/2006/relationships/customXml" Target="../ink/ink276.xml"/><Relationship Id="rId153" Type="http://schemas.openxmlformats.org/officeDocument/2006/relationships/image" Target="../media/image286.png"/><Relationship Id="rId174" Type="http://schemas.openxmlformats.org/officeDocument/2006/relationships/customXml" Target="../ink/ink297.xml"/><Relationship Id="rId195" Type="http://schemas.openxmlformats.org/officeDocument/2006/relationships/image" Target="../media/image307.png"/><Relationship Id="rId209" Type="http://schemas.openxmlformats.org/officeDocument/2006/relationships/image" Target="../media/image314.png"/><Relationship Id="rId220" Type="http://schemas.openxmlformats.org/officeDocument/2006/relationships/customXml" Target="../ink/ink320.xml"/><Relationship Id="rId241" Type="http://schemas.openxmlformats.org/officeDocument/2006/relationships/image" Target="../media/image330.png"/><Relationship Id="rId15" Type="http://schemas.openxmlformats.org/officeDocument/2006/relationships/image" Target="../media/image217.png"/><Relationship Id="rId36" Type="http://schemas.openxmlformats.org/officeDocument/2006/relationships/customXml" Target="../ink/ink228.xml"/><Relationship Id="rId57" Type="http://schemas.openxmlformats.org/officeDocument/2006/relationships/image" Target="../media/image238.png"/><Relationship Id="rId262" Type="http://schemas.openxmlformats.org/officeDocument/2006/relationships/customXml" Target="../ink/ink341.xml"/><Relationship Id="rId283" Type="http://schemas.openxmlformats.org/officeDocument/2006/relationships/image" Target="../media/image351.png"/><Relationship Id="rId318" Type="http://schemas.openxmlformats.org/officeDocument/2006/relationships/customXml" Target="../ink/ink369.xml"/><Relationship Id="rId78" Type="http://schemas.openxmlformats.org/officeDocument/2006/relationships/customXml" Target="../ink/ink249.xml"/><Relationship Id="rId99" Type="http://schemas.openxmlformats.org/officeDocument/2006/relationships/image" Target="../media/image259.png"/><Relationship Id="rId101" Type="http://schemas.openxmlformats.org/officeDocument/2006/relationships/image" Target="../media/image260.png"/><Relationship Id="rId122" Type="http://schemas.openxmlformats.org/officeDocument/2006/relationships/customXml" Target="../ink/ink271.xml"/><Relationship Id="rId143" Type="http://schemas.openxmlformats.org/officeDocument/2006/relationships/image" Target="../media/image281.png"/><Relationship Id="rId164" Type="http://schemas.openxmlformats.org/officeDocument/2006/relationships/customXml" Target="../ink/ink292.xml"/><Relationship Id="rId185" Type="http://schemas.openxmlformats.org/officeDocument/2006/relationships/image" Target="../media/image302.png"/><Relationship Id="rId9" Type="http://schemas.openxmlformats.org/officeDocument/2006/relationships/image" Target="../media/image214.png"/><Relationship Id="rId210" Type="http://schemas.openxmlformats.org/officeDocument/2006/relationships/customXml" Target="../ink/ink315.xml"/><Relationship Id="rId26" Type="http://schemas.openxmlformats.org/officeDocument/2006/relationships/customXml" Target="../ink/ink223.xml"/><Relationship Id="rId231" Type="http://schemas.openxmlformats.org/officeDocument/2006/relationships/image" Target="../media/image325.png"/><Relationship Id="rId252" Type="http://schemas.openxmlformats.org/officeDocument/2006/relationships/customXml" Target="../ink/ink336.xml"/><Relationship Id="rId273" Type="http://schemas.openxmlformats.org/officeDocument/2006/relationships/image" Target="../media/image346.png"/><Relationship Id="rId294" Type="http://schemas.openxmlformats.org/officeDocument/2006/relationships/customXml" Target="../ink/ink357.xml"/><Relationship Id="rId308" Type="http://schemas.openxmlformats.org/officeDocument/2006/relationships/customXml" Target="../ink/ink364.xml"/><Relationship Id="rId47" Type="http://schemas.openxmlformats.org/officeDocument/2006/relationships/image" Target="../media/image233.png"/><Relationship Id="rId68" Type="http://schemas.openxmlformats.org/officeDocument/2006/relationships/customXml" Target="../ink/ink244.xml"/><Relationship Id="rId89" Type="http://schemas.openxmlformats.org/officeDocument/2006/relationships/image" Target="../media/image254.png"/><Relationship Id="rId112" Type="http://schemas.openxmlformats.org/officeDocument/2006/relationships/customXml" Target="../ink/ink266.xml"/><Relationship Id="rId133" Type="http://schemas.openxmlformats.org/officeDocument/2006/relationships/image" Target="../media/image276.png"/><Relationship Id="rId154" Type="http://schemas.openxmlformats.org/officeDocument/2006/relationships/customXml" Target="../ink/ink287.xml"/><Relationship Id="rId175" Type="http://schemas.openxmlformats.org/officeDocument/2006/relationships/image" Target="../media/image297.png"/><Relationship Id="rId196" Type="http://schemas.openxmlformats.org/officeDocument/2006/relationships/customXml" Target="../ink/ink308.xml"/><Relationship Id="rId200" Type="http://schemas.openxmlformats.org/officeDocument/2006/relationships/customXml" Target="../ink/ink310.xml"/><Relationship Id="rId16" Type="http://schemas.openxmlformats.org/officeDocument/2006/relationships/customXml" Target="../ink/ink218.xml"/><Relationship Id="rId221" Type="http://schemas.openxmlformats.org/officeDocument/2006/relationships/image" Target="../media/image320.png"/><Relationship Id="rId242" Type="http://schemas.openxmlformats.org/officeDocument/2006/relationships/customXml" Target="../ink/ink331.xml"/><Relationship Id="rId263" Type="http://schemas.openxmlformats.org/officeDocument/2006/relationships/image" Target="../media/image341.png"/><Relationship Id="rId284" Type="http://schemas.openxmlformats.org/officeDocument/2006/relationships/customXml" Target="../ink/ink352.xml"/><Relationship Id="rId319" Type="http://schemas.openxmlformats.org/officeDocument/2006/relationships/image" Target="../media/image369.png"/><Relationship Id="rId37" Type="http://schemas.openxmlformats.org/officeDocument/2006/relationships/image" Target="../media/image228.png"/><Relationship Id="rId58" Type="http://schemas.openxmlformats.org/officeDocument/2006/relationships/customXml" Target="../ink/ink239.xml"/><Relationship Id="rId79" Type="http://schemas.openxmlformats.org/officeDocument/2006/relationships/image" Target="../media/image249.png"/><Relationship Id="rId102" Type="http://schemas.openxmlformats.org/officeDocument/2006/relationships/customXml" Target="../ink/ink261.xml"/><Relationship Id="rId123" Type="http://schemas.openxmlformats.org/officeDocument/2006/relationships/image" Target="../media/image271.png"/><Relationship Id="rId144" Type="http://schemas.openxmlformats.org/officeDocument/2006/relationships/customXml" Target="../ink/ink282.xml"/><Relationship Id="rId90" Type="http://schemas.openxmlformats.org/officeDocument/2006/relationships/customXml" Target="../ink/ink255.xml"/><Relationship Id="rId165" Type="http://schemas.openxmlformats.org/officeDocument/2006/relationships/image" Target="../media/image292.png"/><Relationship Id="rId186" Type="http://schemas.openxmlformats.org/officeDocument/2006/relationships/customXml" Target="../ink/ink303.xml"/><Relationship Id="rId211" Type="http://schemas.openxmlformats.org/officeDocument/2006/relationships/image" Target="../media/image315.png"/><Relationship Id="rId232" Type="http://schemas.openxmlformats.org/officeDocument/2006/relationships/customXml" Target="../ink/ink326.xml"/><Relationship Id="rId253" Type="http://schemas.openxmlformats.org/officeDocument/2006/relationships/image" Target="../media/image336.png"/><Relationship Id="rId274" Type="http://schemas.openxmlformats.org/officeDocument/2006/relationships/customXml" Target="../ink/ink347.xml"/><Relationship Id="rId295" Type="http://schemas.openxmlformats.org/officeDocument/2006/relationships/image" Target="../media/image357.png"/><Relationship Id="rId309" Type="http://schemas.openxmlformats.org/officeDocument/2006/relationships/image" Target="../media/image364.png"/><Relationship Id="rId27" Type="http://schemas.openxmlformats.org/officeDocument/2006/relationships/image" Target="../media/image223.png"/><Relationship Id="rId48" Type="http://schemas.openxmlformats.org/officeDocument/2006/relationships/customXml" Target="../ink/ink234.xml"/><Relationship Id="rId69" Type="http://schemas.openxmlformats.org/officeDocument/2006/relationships/image" Target="../media/image244.png"/><Relationship Id="rId113" Type="http://schemas.openxmlformats.org/officeDocument/2006/relationships/image" Target="../media/image266.png"/><Relationship Id="rId134" Type="http://schemas.openxmlformats.org/officeDocument/2006/relationships/customXml" Target="../ink/ink277.xml"/><Relationship Id="rId80" Type="http://schemas.openxmlformats.org/officeDocument/2006/relationships/customXml" Target="../ink/ink250.xml"/><Relationship Id="rId155" Type="http://schemas.openxmlformats.org/officeDocument/2006/relationships/image" Target="../media/image287.png"/><Relationship Id="rId176" Type="http://schemas.openxmlformats.org/officeDocument/2006/relationships/customXml" Target="../ink/ink298.xml"/><Relationship Id="rId197" Type="http://schemas.openxmlformats.org/officeDocument/2006/relationships/image" Target="../media/image308.png"/><Relationship Id="rId201" Type="http://schemas.openxmlformats.org/officeDocument/2006/relationships/image" Target="../media/image310.png"/><Relationship Id="rId222" Type="http://schemas.openxmlformats.org/officeDocument/2006/relationships/customXml" Target="../ink/ink321.xml"/><Relationship Id="rId243" Type="http://schemas.openxmlformats.org/officeDocument/2006/relationships/image" Target="../media/image331.png"/><Relationship Id="rId264" Type="http://schemas.openxmlformats.org/officeDocument/2006/relationships/customXml" Target="../ink/ink342.xml"/><Relationship Id="rId285" Type="http://schemas.openxmlformats.org/officeDocument/2006/relationships/image" Target="../media/image352.png"/><Relationship Id="rId17" Type="http://schemas.openxmlformats.org/officeDocument/2006/relationships/image" Target="../media/image218.png"/><Relationship Id="rId38" Type="http://schemas.openxmlformats.org/officeDocument/2006/relationships/customXml" Target="../ink/ink229.xml"/><Relationship Id="rId59" Type="http://schemas.openxmlformats.org/officeDocument/2006/relationships/image" Target="../media/image239.png"/><Relationship Id="rId103" Type="http://schemas.openxmlformats.org/officeDocument/2006/relationships/image" Target="../media/image261.png"/><Relationship Id="rId124" Type="http://schemas.openxmlformats.org/officeDocument/2006/relationships/customXml" Target="../ink/ink272.xml"/><Relationship Id="rId310" Type="http://schemas.openxmlformats.org/officeDocument/2006/relationships/customXml" Target="../ink/ink365.xml"/><Relationship Id="rId70" Type="http://schemas.openxmlformats.org/officeDocument/2006/relationships/customXml" Target="../ink/ink245.xml"/><Relationship Id="rId91" Type="http://schemas.openxmlformats.org/officeDocument/2006/relationships/image" Target="../media/image255.png"/><Relationship Id="rId145" Type="http://schemas.openxmlformats.org/officeDocument/2006/relationships/image" Target="../media/image282.png"/><Relationship Id="rId166" Type="http://schemas.openxmlformats.org/officeDocument/2006/relationships/customXml" Target="../ink/ink293.xml"/><Relationship Id="rId187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16.xml"/><Relationship Id="rId233" Type="http://schemas.openxmlformats.org/officeDocument/2006/relationships/image" Target="../media/image326.png"/><Relationship Id="rId254" Type="http://schemas.openxmlformats.org/officeDocument/2006/relationships/customXml" Target="../ink/ink337.xml"/><Relationship Id="rId28" Type="http://schemas.openxmlformats.org/officeDocument/2006/relationships/customXml" Target="../ink/ink224.xml"/><Relationship Id="rId49" Type="http://schemas.openxmlformats.org/officeDocument/2006/relationships/image" Target="../media/image234.png"/><Relationship Id="rId114" Type="http://schemas.openxmlformats.org/officeDocument/2006/relationships/customXml" Target="../ink/ink267.xml"/><Relationship Id="rId275" Type="http://schemas.openxmlformats.org/officeDocument/2006/relationships/image" Target="../media/image347.png"/><Relationship Id="rId296" Type="http://schemas.openxmlformats.org/officeDocument/2006/relationships/customXml" Target="../ink/ink358.xml"/><Relationship Id="rId300" Type="http://schemas.openxmlformats.org/officeDocument/2006/relationships/customXml" Target="../ink/ink360.xml"/><Relationship Id="rId60" Type="http://schemas.openxmlformats.org/officeDocument/2006/relationships/customXml" Target="../ink/ink240.xml"/><Relationship Id="rId81" Type="http://schemas.openxmlformats.org/officeDocument/2006/relationships/image" Target="../media/image250.png"/><Relationship Id="rId135" Type="http://schemas.openxmlformats.org/officeDocument/2006/relationships/image" Target="../media/image277.png"/><Relationship Id="rId156" Type="http://schemas.openxmlformats.org/officeDocument/2006/relationships/customXml" Target="../ink/ink288.xml"/><Relationship Id="rId177" Type="http://schemas.openxmlformats.org/officeDocument/2006/relationships/image" Target="../media/image298.png"/><Relationship Id="rId198" Type="http://schemas.openxmlformats.org/officeDocument/2006/relationships/customXml" Target="../ink/ink309.xml"/><Relationship Id="rId202" Type="http://schemas.openxmlformats.org/officeDocument/2006/relationships/customXml" Target="../ink/ink311.xml"/><Relationship Id="rId223" Type="http://schemas.openxmlformats.org/officeDocument/2006/relationships/image" Target="../media/image321.png"/><Relationship Id="rId244" Type="http://schemas.openxmlformats.org/officeDocument/2006/relationships/customXml" Target="../ink/ink332.xml"/><Relationship Id="rId18" Type="http://schemas.openxmlformats.org/officeDocument/2006/relationships/customXml" Target="../ink/ink219.xml"/><Relationship Id="rId39" Type="http://schemas.openxmlformats.org/officeDocument/2006/relationships/image" Target="../media/image229.png"/><Relationship Id="rId265" Type="http://schemas.openxmlformats.org/officeDocument/2006/relationships/image" Target="../media/image342.png"/><Relationship Id="rId286" Type="http://schemas.openxmlformats.org/officeDocument/2006/relationships/customXml" Target="../ink/ink353.xml"/><Relationship Id="rId50" Type="http://schemas.openxmlformats.org/officeDocument/2006/relationships/customXml" Target="../ink/ink235.xml"/><Relationship Id="rId104" Type="http://schemas.openxmlformats.org/officeDocument/2006/relationships/customXml" Target="../ink/ink262.xml"/><Relationship Id="rId125" Type="http://schemas.openxmlformats.org/officeDocument/2006/relationships/image" Target="../media/image272.png"/><Relationship Id="rId146" Type="http://schemas.openxmlformats.org/officeDocument/2006/relationships/customXml" Target="../ink/ink283.xml"/><Relationship Id="rId167" Type="http://schemas.openxmlformats.org/officeDocument/2006/relationships/image" Target="../media/image293.png"/><Relationship Id="rId188" Type="http://schemas.openxmlformats.org/officeDocument/2006/relationships/customXml" Target="../ink/ink304.xml"/><Relationship Id="rId311" Type="http://schemas.openxmlformats.org/officeDocument/2006/relationships/image" Target="../media/image365.png"/><Relationship Id="rId71" Type="http://schemas.openxmlformats.org/officeDocument/2006/relationships/image" Target="../media/image245.png"/><Relationship Id="rId92" Type="http://schemas.openxmlformats.org/officeDocument/2006/relationships/customXml" Target="../ink/ink256.xml"/><Relationship Id="rId213" Type="http://schemas.openxmlformats.org/officeDocument/2006/relationships/image" Target="../media/image316.png"/><Relationship Id="rId234" Type="http://schemas.openxmlformats.org/officeDocument/2006/relationships/customXml" Target="../ink/ink327.xml"/><Relationship Id="rId2" Type="http://schemas.openxmlformats.org/officeDocument/2006/relationships/customXml" Target="../ink/ink211.xml"/><Relationship Id="rId29" Type="http://schemas.openxmlformats.org/officeDocument/2006/relationships/image" Target="../media/image224.png"/><Relationship Id="rId255" Type="http://schemas.openxmlformats.org/officeDocument/2006/relationships/image" Target="../media/image337.png"/><Relationship Id="rId276" Type="http://schemas.openxmlformats.org/officeDocument/2006/relationships/customXml" Target="../ink/ink348.xml"/><Relationship Id="rId297" Type="http://schemas.openxmlformats.org/officeDocument/2006/relationships/image" Target="../media/image358.png"/><Relationship Id="rId40" Type="http://schemas.openxmlformats.org/officeDocument/2006/relationships/customXml" Target="../ink/ink230.xml"/><Relationship Id="rId115" Type="http://schemas.openxmlformats.org/officeDocument/2006/relationships/image" Target="../media/image267.png"/><Relationship Id="rId136" Type="http://schemas.openxmlformats.org/officeDocument/2006/relationships/customXml" Target="../ink/ink278.xml"/><Relationship Id="rId157" Type="http://schemas.openxmlformats.org/officeDocument/2006/relationships/image" Target="../media/image288.png"/><Relationship Id="rId178" Type="http://schemas.openxmlformats.org/officeDocument/2006/relationships/customXml" Target="../ink/ink299.xml"/><Relationship Id="rId301" Type="http://schemas.openxmlformats.org/officeDocument/2006/relationships/image" Target="../media/image360.png"/><Relationship Id="rId61" Type="http://schemas.openxmlformats.org/officeDocument/2006/relationships/image" Target="../media/image240.png"/><Relationship Id="rId82" Type="http://schemas.openxmlformats.org/officeDocument/2006/relationships/customXml" Target="../ink/ink251.xml"/><Relationship Id="rId199" Type="http://schemas.openxmlformats.org/officeDocument/2006/relationships/image" Target="../media/image309.png"/><Relationship Id="rId203" Type="http://schemas.openxmlformats.org/officeDocument/2006/relationships/image" Target="../media/image311.png"/><Relationship Id="rId19" Type="http://schemas.openxmlformats.org/officeDocument/2006/relationships/image" Target="../media/image219.png"/><Relationship Id="rId224" Type="http://schemas.openxmlformats.org/officeDocument/2006/relationships/customXml" Target="../ink/ink322.xml"/><Relationship Id="rId245" Type="http://schemas.openxmlformats.org/officeDocument/2006/relationships/image" Target="../media/image332.png"/><Relationship Id="rId266" Type="http://schemas.openxmlformats.org/officeDocument/2006/relationships/customXml" Target="../ink/ink343.xml"/><Relationship Id="rId287" Type="http://schemas.openxmlformats.org/officeDocument/2006/relationships/image" Target="../media/image353.png"/><Relationship Id="rId30" Type="http://schemas.openxmlformats.org/officeDocument/2006/relationships/customXml" Target="../ink/ink225.xml"/><Relationship Id="rId105" Type="http://schemas.openxmlformats.org/officeDocument/2006/relationships/image" Target="../media/image262.png"/><Relationship Id="rId126" Type="http://schemas.openxmlformats.org/officeDocument/2006/relationships/customXml" Target="../ink/ink273.xml"/><Relationship Id="rId147" Type="http://schemas.openxmlformats.org/officeDocument/2006/relationships/image" Target="../media/image283.png"/><Relationship Id="rId168" Type="http://schemas.openxmlformats.org/officeDocument/2006/relationships/customXml" Target="../ink/ink294.xml"/><Relationship Id="rId312" Type="http://schemas.openxmlformats.org/officeDocument/2006/relationships/customXml" Target="../ink/ink366.xml"/><Relationship Id="rId51" Type="http://schemas.openxmlformats.org/officeDocument/2006/relationships/image" Target="../media/image235.png"/><Relationship Id="rId72" Type="http://schemas.openxmlformats.org/officeDocument/2006/relationships/customXml" Target="../ink/ink246.xml"/><Relationship Id="rId93" Type="http://schemas.openxmlformats.org/officeDocument/2006/relationships/image" Target="../media/image256.png"/><Relationship Id="rId189" Type="http://schemas.openxmlformats.org/officeDocument/2006/relationships/image" Target="../media/image304.png"/><Relationship Id="rId3" Type="http://schemas.openxmlformats.org/officeDocument/2006/relationships/image" Target="../media/image211.png"/><Relationship Id="rId214" Type="http://schemas.openxmlformats.org/officeDocument/2006/relationships/customXml" Target="../ink/ink317.xml"/><Relationship Id="rId235" Type="http://schemas.openxmlformats.org/officeDocument/2006/relationships/image" Target="../media/image327.png"/><Relationship Id="rId256" Type="http://schemas.openxmlformats.org/officeDocument/2006/relationships/customXml" Target="../ink/ink338.xml"/><Relationship Id="rId277" Type="http://schemas.openxmlformats.org/officeDocument/2006/relationships/image" Target="../media/image348.png"/><Relationship Id="rId298" Type="http://schemas.openxmlformats.org/officeDocument/2006/relationships/customXml" Target="../ink/ink359.xml"/><Relationship Id="rId116" Type="http://schemas.openxmlformats.org/officeDocument/2006/relationships/customXml" Target="../ink/ink268.xml"/><Relationship Id="rId137" Type="http://schemas.openxmlformats.org/officeDocument/2006/relationships/image" Target="../media/image278.png"/><Relationship Id="rId158" Type="http://schemas.openxmlformats.org/officeDocument/2006/relationships/customXml" Target="../ink/ink289.xml"/><Relationship Id="rId302" Type="http://schemas.openxmlformats.org/officeDocument/2006/relationships/customXml" Target="../ink/ink361.xml"/><Relationship Id="rId20" Type="http://schemas.openxmlformats.org/officeDocument/2006/relationships/customXml" Target="../ink/ink220.xml"/><Relationship Id="rId41" Type="http://schemas.openxmlformats.org/officeDocument/2006/relationships/image" Target="../media/image230.png"/><Relationship Id="rId62" Type="http://schemas.openxmlformats.org/officeDocument/2006/relationships/customXml" Target="../ink/ink241.xml"/><Relationship Id="rId83" Type="http://schemas.openxmlformats.org/officeDocument/2006/relationships/image" Target="../media/image251.png"/><Relationship Id="rId179" Type="http://schemas.openxmlformats.org/officeDocument/2006/relationships/image" Target="../media/image299.png"/><Relationship Id="rId190" Type="http://schemas.openxmlformats.org/officeDocument/2006/relationships/customXml" Target="../ink/ink305.xml"/><Relationship Id="rId204" Type="http://schemas.openxmlformats.org/officeDocument/2006/relationships/customXml" Target="../ink/ink312.xml"/><Relationship Id="rId225" Type="http://schemas.openxmlformats.org/officeDocument/2006/relationships/image" Target="../media/image322.png"/><Relationship Id="rId246" Type="http://schemas.openxmlformats.org/officeDocument/2006/relationships/customXml" Target="../ink/ink333.xml"/><Relationship Id="rId267" Type="http://schemas.openxmlformats.org/officeDocument/2006/relationships/image" Target="../media/image343.png"/><Relationship Id="rId288" Type="http://schemas.openxmlformats.org/officeDocument/2006/relationships/customXml" Target="../ink/ink354.xml"/><Relationship Id="rId106" Type="http://schemas.openxmlformats.org/officeDocument/2006/relationships/customXml" Target="../ink/ink263.xml"/><Relationship Id="rId127" Type="http://schemas.openxmlformats.org/officeDocument/2006/relationships/image" Target="../media/image273.png"/><Relationship Id="rId313" Type="http://schemas.openxmlformats.org/officeDocument/2006/relationships/image" Target="../media/image366.png"/><Relationship Id="rId10" Type="http://schemas.openxmlformats.org/officeDocument/2006/relationships/customXml" Target="../ink/ink215.xml"/><Relationship Id="rId31" Type="http://schemas.openxmlformats.org/officeDocument/2006/relationships/image" Target="../media/image225.png"/><Relationship Id="rId52" Type="http://schemas.openxmlformats.org/officeDocument/2006/relationships/customXml" Target="../ink/ink236.xml"/><Relationship Id="rId73" Type="http://schemas.openxmlformats.org/officeDocument/2006/relationships/image" Target="../media/image246.png"/><Relationship Id="rId94" Type="http://schemas.openxmlformats.org/officeDocument/2006/relationships/customXml" Target="../ink/ink257.xml"/><Relationship Id="rId148" Type="http://schemas.openxmlformats.org/officeDocument/2006/relationships/customXml" Target="../ink/ink284.xml"/><Relationship Id="rId169" Type="http://schemas.openxmlformats.org/officeDocument/2006/relationships/image" Target="../media/image294.png"/><Relationship Id="rId4" Type="http://schemas.openxmlformats.org/officeDocument/2006/relationships/customXml" Target="../ink/ink212.xml"/><Relationship Id="rId180" Type="http://schemas.openxmlformats.org/officeDocument/2006/relationships/customXml" Target="../ink/ink300.xml"/><Relationship Id="rId215" Type="http://schemas.openxmlformats.org/officeDocument/2006/relationships/image" Target="../media/image317.png"/><Relationship Id="rId236" Type="http://schemas.openxmlformats.org/officeDocument/2006/relationships/customXml" Target="../ink/ink328.xml"/><Relationship Id="rId257" Type="http://schemas.openxmlformats.org/officeDocument/2006/relationships/image" Target="../media/image338.png"/><Relationship Id="rId278" Type="http://schemas.openxmlformats.org/officeDocument/2006/relationships/customXml" Target="../ink/ink349.xml"/><Relationship Id="rId303" Type="http://schemas.openxmlformats.org/officeDocument/2006/relationships/image" Target="../media/image361.png"/><Relationship Id="rId42" Type="http://schemas.openxmlformats.org/officeDocument/2006/relationships/customXml" Target="../ink/ink231.xml"/><Relationship Id="rId84" Type="http://schemas.openxmlformats.org/officeDocument/2006/relationships/customXml" Target="../ink/ink252.xml"/><Relationship Id="rId138" Type="http://schemas.openxmlformats.org/officeDocument/2006/relationships/customXml" Target="../ink/ink279.xml"/><Relationship Id="rId191" Type="http://schemas.openxmlformats.org/officeDocument/2006/relationships/image" Target="../media/image305.png"/><Relationship Id="rId205" Type="http://schemas.openxmlformats.org/officeDocument/2006/relationships/image" Target="../media/image312.png"/><Relationship Id="rId247" Type="http://schemas.openxmlformats.org/officeDocument/2006/relationships/image" Target="../media/image333.png"/><Relationship Id="rId107" Type="http://schemas.openxmlformats.org/officeDocument/2006/relationships/image" Target="../media/image263.png"/><Relationship Id="rId289" Type="http://schemas.openxmlformats.org/officeDocument/2006/relationships/image" Target="../media/image354.png"/><Relationship Id="rId11" Type="http://schemas.openxmlformats.org/officeDocument/2006/relationships/image" Target="../media/image215.png"/><Relationship Id="rId53" Type="http://schemas.openxmlformats.org/officeDocument/2006/relationships/image" Target="../media/image236.png"/><Relationship Id="rId149" Type="http://schemas.openxmlformats.org/officeDocument/2006/relationships/image" Target="../media/image284.png"/><Relationship Id="rId314" Type="http://schemas.openxmlformats.org/officeDocument/2006/relationships/customXml" Target="../ink/ink367.xml"/><Relationship Id="rId95" Type="http://schemas.openxmlformats.org/officeDocument/2006/relationships/image" Target="../media/image257.png"/><Relationship Id="rId160" Type="http://schemas.openxmlformats.org/officeDocument/2006/relationships/customXml" Target="../ink/ink290.xml"/><Relationship Id="rId216" Type="http://schemas.openxmlformats.org/officeDocument/2006/relationships/customXml" Target="../ink/ink318.xml"/><Relationship Id="rId258" Type="http://schemas.openxmlformats.org/officeDocument/2006/relationships/customXml" Target="../ink/ink339.xml"/><Relationship Id="rId22" Type="http://schemas.openxmlformats.org/officeDocument/2006/relationships/customXml" Target="../ink/ink221.xml"/><Relationship Id="rId64" Type="http://schemas.openxmlformats.org/officeDocument/2006/relationships/customXml" Target="../ink/ink242.xml"/><Relationship Id="rId118" Type="http://schemas.openxmlformats.org/officeDocument/2006/relationships/customXml" Target="../ink/ink269.xml"/><Relationship Id="rId171" Type="http://schemas.openxmlformats.org/officeDocument/2006/relationships/image" Target="../media/image295.png"/><Relationship Id="rId227" Type="http://schemas.openxmlformats.org/officeDocument/2006/relationships/image" Target="../media/image323.png"/><Relationship Id="rId269" Type="http://schemas.openxmlformats.org/officeDocument/2006/relationships/image" Target="../media/image344.png"/><Relationship Id="rId33" Type="http://schemas.openxmlformats.org/officeDocument/2006/relationships/image" Target="../media/image226.png"/><Relationship Id="rId129" Type="http://schemas.openxmlformats.org/officeDocument/2006/relationships/image" Target="../media/image274.png"/><Relationship Id="rId280" Type="http://schemas.openxmlformats.org/officeDocument/2006/relationships/customXml" Target="../ink/ink350.xml"/><Relationship Id="rId75" Type="http://schemas.openxmlformats.org/officeDocument/2006/relationships/image" Target="../media/image247.png"/><Relationship Id="rId140" Type="http://schemas.openxmlformats.org/officeDocument/2006/relationships/customXml" Target="../ink/ink280.xml"/><Relationship Id="rId182" Type="http://schemas.openxmlformats.org/officeDocument/2006/relationships/customXml" Target="../ink/ink301.xml"/><Relationship Id="rId6" Type="http://schemas.openxmlformats.org/officeDocument/2006/relationships/customXml" Target="../ink/ink213.xml"/><Relationship Id="rId238" Type="http://schemas.openxmlformats.org/officeDocument/2006/relationships/customXml" Target="../ink/ink329.xml"/><Relationship Id="rId291" Type="http://schemas.openxmlformats.org/officeDocument/2006/relationships/image" Target="../media/image355.png"/><Relationship Id="rId305" Type="http://schemas.openxmlformats.org/officeDocument/2006/relationships/image" Target="../media/image362.png"/><Relationship Id="rId44" Type="http://schemas.openxmlformats.org/officeDocument/2006/relationships/customXml" Target="../ink/ink232.xml"/><Relationship Id="rId86" Type="http://schemas.openxmlformats.org/officeDocument/2006/relationships/customXml" Target="../ink/ink253.xml"/><Relationship Id="rId151" Type="http://schemas.openxmlformats.org/officeDocument/2006/relationships/image" Target="../media/image285.png"/><Relationship Id="rId193" Type="http://schemas.openxmlformats.org/officeDocument/2006/relationships/image" Target="../media/image306.png"/><Relationship Id="rId207" Type="http://schemas.openxmlformats.org/officeDocument/2006/relationships/image" Target="../media/image313.png"/><Relationship Id="rId249" Type="http://schemas.openxmlformats.org/officeDocument/2006/relationships/image" Target="../media/image33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75.xml"/><Relationship Id="rId18" Type="http://schemas.openxmlformats.org/officeDocument/2006/relationships/image" Target="../media/image378.png"/><Relationship Id="rId26" Type="http://schemas.openxmlformats.org/officeDocument/2006/relationships/image" Target="../media/image382.png"/><Relationship Id="rId3" Type="http://schemas.openxmlformats.org/officeDocument/2006/relationships/customXml" Target="../ink/ink370.xml"/><Relationship Id="rId21" Type="http://schemas.openxmlformats.org/officeDocument/2006/relationships/customXml" Target="../ink/ink379.xml"/><Relationship Id="rId34" Type="http://schemas.openxmlformats.org/officeDocument/2006/relationships/image" Target="../media/image386.png"/><Relationship Id="rId7" Type="http://schemas.openxmlformats.org/officeDocument/2006/relationships/customXml" Target="../ink/ink372.xml"/><Relationship Id="rId12" Type="http://schemas.openxmlformats.org/officeDocument/2006/relationships/image" Target="../media/image375.png"/><Relationship Id="rId17" Type="http://schemas.openxmlformats.org/officeDocument/2006/relationships/customXml" Target="../ink/ink377.xml"/><Relationship Id="rId25" Type="http://schemas.openxmlformats.org/officeDocument/2006/relationships/customXml" Target="../ink/ink381.xml"/><Relationship Id="rId33" Type="http://schemas.openxmlformats.org/officeDocument/2006/relationships/customXml" Target="../ink/ink385.xml"/><Relationship Id="rId2" Type="http://schemas.openxmlformats.org/officeDocument/2006/relationships/image" Target="../media/image1.jpg"/><Relationship Id="rId16" Type="http://schemas.openxmlformats.org/officeDocument/2006/relationships/image" Target="../media/image377.png"/><Relationship Id="rId20" Type="http://schemas.openxmlformats.org/officeDocument/2006/relationships/image" Target="../media/image379.png"/><Relationship Id="rId29" Type="http://schemas.openxmlformats.org/officeDocument/2006/relationships/customXml" Target="../ink/ink3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2.png"/><Relationship Id="rId11" Type="http://schemas.openxmlformats.org/officeDocument/2006/relationships/customXml" Target="../ink/ink374.xml"/><Relationship Id="rId24" Type="http://schemas.openxmlformats.org/officeDocument/2006/relationships/image" Target="../media/image381.png"/><Relationship Id="rId32" Type="http://schemas.openxmlformats.org/officeDocument/2006/relationships/image" Target="../media/image385.png"/><Relationship Id="rId5" Type="http://schemas.openxmlformats.org/officeDocument/2006/relationships/customXml" Target="../ink/ink371.xml"/><Relationship Id="rId15" Type="http://schemas.openxmlformats.org/officeDocument/2006/relationships/customXml" Target="../ink/ink376.xml"/><Relationship Id="rId23" Type="http://schemas.openxmlformats.org/officeDocument/2006/relationships/customXml" Target="../ink/ink380.xml"/><Relationship Id="rId28" Type="http://schemas.openxmlformats.org/officeDocument/2006/relationships/image" Target="../media/image383.png"/><Relationship Id="rId36" Type="http://schemas.openxmlformats.org/officeDocument/2006/relationships/image" Target="../media/image387.png"/><Relationship Id="rId10" Type="http://schemas.openxmlformats.org/officeDocument/2006/relationships/image" Target="../media/image374.png"/><Relationship Id="rId19" Type="http://schemas.openxmlformats.org/officeDocument/2006/relationships/customXml" Target="../ink/ink378.xml"/><Relationship Id="rId31" Type="http://schemas.openxmlformats.org/officeDocument/2006/relationships/customXml" Target="../ink/ink384.xml"/><Relationship Id="rId4" Type="http://schemas.openxmlformats.org/officeDocument/2006/relationships/image" Target="../media/image371.png"/><Relationship Id="rId9" Type="http://schemas.openxmlformats.org/officeDocument/2006/relationships/customXml" Target="../ink/ink373.xml"/><Relationship Id="rId14" Type="http://schemas.openxmlformats.org/officeDocument/2006/relationships/image" Target="../media/image376.png"/><Relationship Id="rId22" Type="http://schemas.openxmlformats.org/officeDocument/2006/relationships/image" Target="../media/image380.png"/><Relationship Id="rId27" Type="http://schemas.openxmlformats.org/officeDocument/2006/relationships/customXml" Target="../ink/ink382.xml"/><Relationship Id="rId30" Type="http://schemas.openxmlformats.org/officeDocument/2006/relationships/image" Target="../media/image384.png"/><Relationship Id="rId35" Type="http://schemas.openxmlformats.org/officeDocument/2006/relationships/customXml" Target="../ink/ink386.xml"/><Relationship Id="rId8" Type="http://schemas.openxmlformats.org/officeDocument/2006/relationships/image" Target="../media/image37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4.png"/><Relationship Id="rId21" Type="http://schemas.openxmlformats.org/officeDocument/2006/relationships/image" Target="../media/image396.png"/><Relationship Id="rId42" Type="http://schemas.openxmlformats.org/officeDocument/2006/relationships/customXml" Target="../ink/ink407.xml"/><Relationship Id="rId63" Type="http://schemas.openxmlformats.org/officeDocument/2006/relationships/image" Target="../media/image417.png"/><Relationship Id="rId84" Type="http://schemas.openxmlformats.org/officeDocument/2006/relationships/customXml" Target="../ink/ink428.xml"/><Relationship Id="rId138" Type="http://schemas.openxmlformats.org/officeDocument/2006/relationships/customXml" Target="../ink/ink455.xml"/><Relationship Id="rId159" Type="http://schemas.openxmlformats.org/officeDocument/2006/relationships/customXml" Target="../ink/ink466.xml"/><Relationship Id="rId170" Type="http://schemas.openxmlformats.org/officeDocument/2006/relationships/image" Target="../media/image470.png"/><Relationship Id="rId191" Type="http://schemas.openxmlformats.org/officeDocument/2006/relationships/customXml" Target="../ink/ink482.xml"/><Relationship Id="rId205" Type="http://schemas.openxmlformats.org/officeDocument/2006/relationships/customXml" Target="../ink/ink489.xml"/><Relationship Id="rId107" Type="http://schemas.openxmlformats.org/officeDocument/2006/relationships/image" Target="../media/image439.png"/><Relationship Id="rId11" Type="http://schemas.openxmlformats.org/officeDocument/2006/relationships/image" Target="../media/image391.png"/><Relationship Id="rId32" Type="http://schemas.openxmlformats.org/officeDocument/2006/relationships/customXml" Target="../ink/ink402.xml"/><Relationship Id="rId53" Type="http://schemas.openxmlformats.org/officeDocument/2006/relationships/image" Target="../media/image412.png"/><Relationship Id="rId74" Type="http://schemas.openxmlformats.org/officeDocument/2006/relationships/customXml" Target="../ink/ink423.xml"/><Relationship Id="rId128" Type="http://schemas.openxmlformats.org/officeDocument/2006/relationships/customXml" Target="../ink/ink450.xml"/><Relationship Id="rId149" Type="http://schemas.openxmlformats.org/officeDocument/2006/relationships/image" Target="../media/image460.png"/><Relationship Id="rId5" Type="http://schemas.openxmlformats.org/officeDocument/2006/relationships/image" Target="../media/image388.png"/><Relationship Id="rId95" Type="http://schemas.openxmlformats.org/officeDocument/2006/relationships/image" Target="../media/image433.png"/><Relationship Id="rId160" Type="http://schemas.openxmlformats.org/officeDocument/2006/relationships/image" Target="../media/image465.png"/><Relationship Id="rId181" Type="http://schemas.openxmlformats.org/officeDocument/2006/relationships/customXml" Target="../ink/ink477.xml"/><Relationship Id="rId216" Type="http://schemas.openxmlformats.org/officeDocument/2006/relationships/image" Target="../media/image493.png"/><Relationship Id="rId22" Type="http://schemas.openxmlformats.org/officeDocument/2006/relationships/customXml" Target="../ink/ink397.xml"/><Relationship Id="rId43" Type="http://schemas.openxmlformats.org/officeDocument/2006/relationships/image" Target="../media/image407.png"/><Relationship Id="rId64" Type="http://schemas.openxmlformats.org/officeDocument/2006/relationships/customXml" Target="../ink/ink418.xml"/><Relationship Id="rId118" Type="http://schemas.openxmlformats.org/officeDocument/2006/relationships/customXml" Target="../ink/ink445.xml"/><Relationship Id="rId139" Type="http://schemas.openxmlformats.org/officeDocument/2006/relationships/image" Target="../media/image455.png"/><Relationship Id="rId85" Type="http://schemas.openxmlformats.org/officeDocument/2006/relationships/image" Target="../media/image428.png"/><Relationship Id="rId150" Type="http://schemas.openxmlformats.org/officeDocument/2006/relationships/customXml" Target="../ink/ink461.xml"/><Relationship Id="rId171" Type="http://schemas.openxmlformats.org/officeDocument/2006/relationships/customXml" Target="../ink/ink472.xml"/><Relationship Id="rId192" Type="http://schemas.openxmlformats.org/officeDocument/2006/relationships/image" Target="../media/image481.png"/><Relationship Id="rId206" Type="http://schemas.openxmlformats.org/officeDocument/2006/relationships/image" Target="../media/image488.png"/><Relationship Id="rId12" Type="http://schemas.openxmlformats.org/officeDocument/2006/relationships/customXml" Target="../ink/ink392.xml"/><Relationship Id="rId33" Type="http://schemas.openxmlformats.org/officeDocument/2006/relationships/image" Target="../media/image402.png"/><Relationship Id="rId108" Type="http://schemas.openxmlformats.org/officeDocument/2006/relationships/customXml" Target="../ink/ink440.xml"/><Relationship Id="rId129" Type="http://schemas.openxmlformats.org/officeDocument/2006/relationships/image" Target="../media/image450.png"/><Relationship Id="rId54" Type="http://schemas.openxmlformats.org/officeDocument/2006/relationships/customXml" Target="../ink/ink413.xml"/><Relationship Id="rId75" Type="http://schemas.openxmlformats.org/officeDocument/2006/relationships/image" Target="../media/image423.png"/><Relationship Id="rId96" Type="http://schemas.openxmlformats.org/officeDocument/2006/relationships/customXml" Target="../ink/ink434.xml"/><Relationship Id="rId140" Type="http://schemas.openxmlformats.org/officeDocument/2006/relationships/customXml" Target="../ink/ink456.xml"/><Relationship Id="rId161" Type="http://schemas.openxmlformats.org/officeDocument/2006/relationships/customXml" Target="../ink/ink467.xml"/><Relationship Id="rId182" Type="http://schemas.openxmlformats.org/officeDocument/2006/relationships/image" Target="../media/image476.png"/><Relationship Id="rId217" Type="http://schemas.openxmlformats.org/officeDocument/2006/relationships/customXml" Target="../ink/ink495.xml"/><Relationship Id="rId6" Type="http://schemas.openxmlformats.org/officeDocument/2006/relationships/customXml" Target="../ink/ink389.xml"/><Relationship Id="rId23" Type="http://schemas.openxmlformats.org/officeDocument/2006/relationships/image" Target="../media/image397.png"/><Relationship Id="rId119" Type="http://schemas.openxmlformats.org/officeDocument/2006/relationships/image" Target="../media/image445.png"/><Relationship Id="rId44" Type="http://schemas.openxmlformats.org/officeDocument/2006/relationships/customXml" Target="../ink/ink408.xml"/><Relationship Id="rId65" Type="http://schemas.openxmlformats.org/officeDocument/2006/relationships/image" Target="../media/image418.png"/><Relationship Id="rId86" Type="http://schemas.openxmlformats.org/officeDocument/2006/relationships/customXml" Target="../ink/ink429.xml"/><Relationship Id="rId130" Type="http://schemas.openxmlformats.org/officeDocument/2006/relationships/customXml" Target="../ink/ink451.xml"/><Relationship Id="rId151" Type="http://schemas.openxmlformats.org/officeDocument/2006/relationships/image" Target="../media/image461.png"/><Relationship Id="rId172" Type="http://schemas.openxmlformats.org/officeDocument/2006/relationships/image" Target="../media/image471.png"/><Relationship Id="rId193" Type="http://schemas.openxmlformats.org/officeDocument/2006/relationships/customXml" Target="../ink/ink483.xml"/><Relationship Id="rId207" Type="http://schemas.openxmlformats.org/officeDocument/2006/relationships/customXml" Target="../ink/ink490.xml"/><Relationship Id="rId13" Type="http://schemas.openxmlformats.org/officeDocument/2006/relationships/image" Target="../media/image392.png"/><Relationship Id="rId109" Type="http://schemas.openxmlformats.org/officeDocument/2006/relationships/image" Target="../media/image440.png"/><Relationship Id="rId34" Type="http://schemas.openxmlformats.org/officeDocument/2006/relationships/customXml" Target="../ink/ink403.xml"/><Relationship Id="rId55" Type="http://schemas.openxmlformats.org/officeDocument/2006/relationships/image" Target="../media/image413.png"/><Relationship Id="rId76" Type="http://schemas.openxmlformats.org/officeDocument/2006/relationships/customXml" Target="../ink/ink424.xml"/><Relationship Id="rId97" Type="http://schemas.openxmlformats.org/officeDocument/2006/relationships/image" Target="../media/image434.png"/><Relationship Id="rId120" Type="http://schemas.openxmlformats.org/officeDocument/2006/relationships/customXml" Target="../ink/ink446.xml"/><Relationship Id="rId141" Type="http://schemas.openxmlformats.org/officeDocument/2006/relationships/image" Target="../media/image456.png"/><Relationship Id="rId7" Type="http://schemas.openxmlformats.org/officeDocument/2006/relationships/image" Target="../media/image389.png"/><Relationship Id="rId162" Type="http://schemas.openxmlformats.org/officeDocument/2006/relationships/image" Target="../media/image466.png"/><Relationship Id="rId183" Type="http://schemas.openxmlformats.org/officeDocument/2006/relationships/customXml" Target="../ink/ink478.xml"/><Relationship Id="rId218" Type="http://schemas.openxmlformats.org/officeDocument/2006/relationships/image" Target="../media/image494.png"/><Relationship Id="rId24" Type="http://schemas.openxmlformats.org/officeDocument/2006/relationships/customXml" Target="../ink/ink398.xml"/><Relationship Id="rId45" Type="http://schemas.openxmlformats.org/officeDocument/2006/relationships/image" Target="../media/image408.png"/><Relationship Id="rId66" Type="http://schemas.openxmlformats.org/officeDocument/2006/relationships/customXml" Target="../ink/ink419.xml"/><Relationship Id="rId87" Type="http://schemas.openxmlformats.org/officeDocument/2006/relationships/image" Target="../media/image429.png"/><Relationship Id="rId110" Type="http://schemas.openxmlformats.org/officeDocument/2006/relationships/customXml" Target="../ink/ink441.xml"/><Relationship Id="rId131" Type="http://schemas.openxmlformats.org/officeDocument/2006/relationships/image" Target="../media/image451.png"/><Relationship Id="rId152" Type="http://schemas.openxmlformats.org/officeDocument/2006/relationships/customXml" Target="../ink/ink462.xml"/><Relationship Id="rId173" Type="http://schemas.openxmlformats.org/officeDocument/2006/relationships/customXml" Target="../ink/ink473.xml"/><Relationship Id="rId194" Type="http://schemas.openxmlformats.org/officeDocument/2006/relationships/image" Target="../media/image482.png"/><Relationship Id="rId208" Type="http://schemas.openxmlformats.org/officeDocument/2006/relationships/image" Target="../media/image489.png"/><Relationship Id="rId14" Type="http://schemas.openxmlformats.org/officeDocument/2006/relationships/customXml" Target="../ink/ink393.xml"/><Relationship Id="rId30" Type="http://schemas.openxmlformats.org/officeDocument/2006/relationships/customXml" Target="../ink/ink401.xml"/><Relationship Id="rId35" Type="http://schemas.openxmlformats.org/officeDocument/2006/relationships/image" Target="../media/image403.png"/><Relationship Id="rId56" Type="http://schemas.openxmlformats.org/officeDocument/2006/relationships/customXml" Target="../ink/ink414.xml"/><Relationship Id="rId77" Type="http://schemas.openxmlformats.org/officeDocument/2006/relationships/image" Target="../media/image424.png"/><Relationship Id="rId100" Type="http://schemas.openxmlformats.org/officeDocument/2006/relationships/customXml" Target="../ink/ink436.xml"/><Relationship Id="rId105" Type="http://schemas.openxmlformats.org/officeDocument/2006/relationships/image" Target="../media/image438.png"/><Relationship Id="rId126" Type="http://schemas.openxmlformats.org/officeDocument/2006/relationships/customXml" Target="../ink/ink449.xml"/><Relationship Id="rId147" Type="http://schemas.openxmlformats.org/officeDocument/2006/relationships/image" Target="../media/image459.png"/><Relationship Id="rId168" Type="http://schemas.openxmlformats.org/officeDocument/2006/relationships/image" Target="../media/image469.png"/><Relationship Id="rId8" Type="http://schemas.openxmlformats.org/officeDocument/2006/relationships/customXml" Target="../ink/ink390.xml"/><Relationship Id="rId51" Type="http://schemas.openxmlformats.org/officeDocument/2006/relationships/image" Target="../media/image411.png"/><Relationship Id="rId72" Type="http://schemas.openxmlformats.org/officeDocument/2006/relationships/customXml" Target="../ink/ink422.xml"/><Relationship Id="rId93" Type="http://schemas.openxmlformats.org/officeDocument/2006/relationships/image" Target="../media/image432.png"/><Relationship Id="rId98" Type="http://schemas.openxmlformats.org/officeDocument/2006/relationships/customXml" Target="../ink/ink435.xml"/><Relationship Id="rId121" Type="http://schemas.openxmlformats.org/officeDocument/2006/relationships/image" Target="../media/image446.png"/><Relationship Id="rId142" Type="http://schemas.openxmlformats.org/officeDocument/2006/relationships/customXml" Target="../ink/ink457.xml"/><Relationship Id="rId163" Type="http://schemas.openxmlformats.org/officeDocument/2006/relationships/customXml" Target="../ink/ink468.xml"/><Relationship Id="rId184" Type="http://schemas.openxmlformats.org/officeDocument/2006/relationships/image" Target="../media/image477.png"/><Relationship Id="rId189" Type="http://schemas.openxmlformats.org/officeDocument/2006/relationships/customXml" Target="../ink/ink481.xml"/><Relationship Id="rId3" Type="http://schemas.openxmlformats.org/officeDocument/2006/relationships/image" Target="../media/image370.png"/><Relationship Id="rId214" Type="http://schemas.openxmlformats.org/officeDocument/2006/relationships/image" Target="../media/image492.png"/><Relationship Id="rId25" Type="http://schemas.openxmlformats.org/officeDocument/2006/relationships/image" Target="../media/image398.png"/><Relationship Id="rId46" Type="http://schemas.openxmlformats.org/officeDocument/2006/relationships/customXml" Target="../ink/ink409.xml"/><Relationship Id="rId67" Type="http://schemas.openxmlformats.org/officeDocument/2006/relationships/image" Target="../media/image419.png"/><Relationship Id="rId116" Type="http://schemas.openxmlformats.org/officeDocument/2006/relationships/customXml" Target="../ink/ink444.xml"/><Relationship Id="rId137" Type="http://schemas.openxmlformats.org/officeDocument/2006/relationships/image" Target="../media/image454.png"/><Relationship Id="rId158" Type="http://schemas.openxmlformats.org/officeDocument/2006/relationships/image" Target="../media/image464.png"/><Relationship Id="rId20" Type="http://schemas.openxmlformats.org/officeDocument/2006/relationships/customXml" Target="../ink/ink396.xml"/><Relationship Id="rId41" Type="http://schemas.openxmlformats.org/officeDocument/2006/relationships/image" Target="../media/image406.png"/><Relationship Id="rId62" Type="http://schemas.openxmlformats.org/officeDocument/2006/relationships/customXml" Target="../ink/ink417.xml"/><Relationship Id="rId83" Type="http://schemas.openxmlformats.org/officeDocument/2006/relationships/image" Target="../media/image427.png"/><Relationship Id="rId88" Type="http://schemas.openxmlformats.org/officeDocument/2006/relationships/customXml" Target="../ink/ink430.xml"/><Relationship Id="rId111" Type="http://schemas.openxmlformats.org/officeDocument/2006/relationships/image" Target="../media/image441.png"/><Relationship Id="rId132" Type="http://schemas.openxmlformats.org/officeDocument/2006/relationships/customXml" Target="../ink/ink452.xml"/><Relationship Id="rId153" Type="http://schemas.openxmlformats.org/officeDocument/2006/relationships/image" Target="../media/image462.png"/><Relationship Id="rId174" Type="http://schemas.openxmlformats.org/officeDocument/2006/relationships/image" Target="../media/image472.png"/><Relationship Id="rId179" Type="http://schemas.openxmlformats.org/officeDocument/2006/relationships/customXml" Target="../ink/ink476.xml"/><Relationship Id="rId195" Type="http://schemas.openxmlformats.org/officeDocument/2006/relationships/customXml" Target="../ink/ink484.xml"/><Relationship Id="rId209" Type="http://schemas.openxmlformats.org/officeDocument/2006/relationships/customXml" Target="../ink/ink491.xml"/><Relationship Id="rId190" Type="http://schemas.openxmlformats.org/officeDocument/2006/relationships/image" Target="../media/image480.png"/><Relationship Id="rId204" Type="http://schemas.openxmlformats.org/officeDocument/2006/relationships/image" Target="../media/image487.png"/><Relationship Id="rId15" Type="http://schemas.openxmlformats.org/officeDocument/2006/relationships/image" Target="../media/image393.png"/><Relationship Id="rId36" Type="http://schemas.openxmlformats.org/officeDocument/2006/relationships/customXml" Target="../ink/ink404.xml"/><Relationship Id="rId57" Type="http://schemas.openxmlformats.org/officeDocument/2006/relationships/image" Target="../media/image414.png"/><Relationship Id="rId106" Type="http://schemas.openxmlformats.org/officeDocument/2006/relationships/customXml" Target="../ink/ink439.xml"/><Relationship Id="rId127" Type="http://schemas.openxmlformats.org/officeDocument/2006/relationships/image" Target="../media/image449.png"/><Relationship Id="rId10" Type="http://schemas.openxmlformats.org/officeDocument/2006/relationships/customXml" Target="../ink/ink391.xml"/><Relationship Id="rId31" Type="http://schemas.openxmlformats.org/officeDocument/2006/relationships/image" Target="../media/image401.png"/><Relationship Id="rId52" Type="http://schemas.openxmlformats.org/officeDocument/2006/relationships/customXml" Target="../ink/ink412.xml"/><Relationship Id="rId73" Type="http://schemas.openxmlformats.org/officeDocument/2006/relationships/image" Target="../media/image422.png"/><Relationship Id="rId78" Type="http://schemas.openxmlformats.org/officeDocument/2006/relationships/customXml" Target="../ink/ink425.xml"/><Relationship Id="rId94" Type="http://schemas.openxmlformats.org/officeDocument/2006/relationships/customXml" Target="../ink/ink433.xml"/><Relationship Id="rId99" Type="http://schemas.openxmlformats.org/officeDocument/2006/relationships/image" Target="../media/image435.png"/><Relationship Id="rId101" Type="http://schemas.openxmlformats.org/officeDocument/2006/relationships/image" Target="../media/image436.png"/><Relationship Id="rId122" Type="http://schemas.openxmlformats.org/officeDocument/2006/relationships/customXml" Target="../ink/ink447.xml"/><Relationship Id="rId143" Type="http://schemas.openxmlformats.org/officeDocument/2006/relationships/image" Target="../media/image457.png"/><Relationship Id="rId148" Type="http://schemas.openxmlformats.org/officeDocument/2006/relationships/customXml" Target="../ink/ink460.xml"/><Relationship Id="rId164" Type="http://schemas.openxmlformats.org/officeDocument/2006/relationships/image" Target="../media/image467.png"/><Relationship Id="rId169" Type="http://schemas.openxmlformats.org/officeDocument/2006/relationships/customXml" Target="../ink/ink471.xml"/><Relationship Id="rId185" Type="http://schemas.openxmlformats.org/officeDocument/2006/relationships/customXml" Target="../ink/ink479.xml"/><Relationship Id="rId4" Type="http://schemas.openxmlformats.org/officeDocument/2006/relationships/customXml" Target="../ink/ink388.xml"/><Relationship Id="rId9" Type="http://schemas.openxmlformats.org/officeDocument/2006/relationships/image" Target="../media/image390.png"/><Relationship Id="rId180" Type="http://schemas.openxmlformats.org/officeDocument/2006/relationships/image" Target="../media/image475.png"/><Relationship Id="rId210" Type="http://schemas.openxmlformats.org/officeDocument/2006/relationships/image" Target="../media/image490.png"/><Relationship Id="rId215" Type="http://schemas.openxmlformats.org/officeDocument/2006/relationships/customXml" Target="../ink/ink494.xml"/><Relationship Id="rId26" Type="http://schemas.openxmlformats.org/officeDocument/2006/relationships/customXml" Target="../ink/ink399.xml"/><Relationship Id="rId47" Type="http://schemas.openxmlformats.org/officeDocument/2006/relationships/image" Target="../media/image409.png"/><Relationship Id="rId68" Type="http://schemas.openxmlformats.org/officeDocument/2006/relationships/customXml" Target="../ink/ink420.xml"/><Relationship Id="rId89" Type="http://schemas.openxmlformats.org/officeDocument/2006/relationships/image" Target="../media/image430.png"/><Relationship Id="rId112" Type="http://schemas.openxmlformats.org/officeDocument/2006/relationships/customXml" Target="../ink/ink442.xml"/><Relationship Id="rId133" Type="http://schemas.openxmlformats.org/officeDocument/2006/relationships/image" Target="../media/image452.png"/><Relationship Id="rId154" Type="http://schemas.openxmlformats.org/officeDocument/2006/relationships/customXml" Target="../ink/ink463.xml"/><Relationship Id="rId175" Type="http://schemas.openxmlformats.org/officeDocument/2006/relationships/customXml" Target="../ink/ink474.xml"/><Relationship Id="rId196" Type="http://schemas.openxmlformats.org/officeDocument/2006/relationships/image" Target="../media/image483.png"/><Relationship Id="rId200" Type="http://schemas.openxmlformats.org/officeDocument/2006/relationships/image" Target="../media/image485.png"/><Relationship Id="rId16" Type="http://schemas.openxmlformats.org/officeDocument/2006/relationships/customXml" Target="../ink/ink394.xml"/><Relationship Id="rId37" Type="http://schemas.openxmlformats.org/officeDocument/2006/relationships/image" Target="../media/image404.png"/><Relationship Id="rId58" Type="http://schemas.openxmlformats.org/officeDocument/2006/relationships/customXml" Target="../ink/ink415.xml"/><Relationship Id="rId79" Type="http://schemas.openxmlformats.org/officeDocument/2006/relationships/image" Target="../media/image425.png"/><Relationship Id="rId102" Type="http://schemas.openxmlformats.org/officeDocument/2006/relationships/customXml" Target="../ink/ink437.xml"/><Relationship Id="rId123" Type="http://schemas.openxmlformats.org/officeDocument/2006/relationships/image" Target="../media/image447.png"/><Relationship Id="rId144" Type="http://schemas.openxmlformats.org/officeDocument/2006/relationships/customXml" Target="../ink/ink458.xml"/><Relationship Id="rId90" Type="http://schemas.openxmlformats.org/officeDocument/2006/relationships/customXml" Target="../ink/ink431.xml"/><Relationship Id="rId165" Type="http://schemas.openxmlformats.org/officeDocument/2006/relationships/customXml" Target="../ink/ink469.xml"/><Relationship Id="rId186" Type="http://schemas.openxmlformats.org/officeDocument/2006/relationships/image" Target="../media/image478.png"/><Relationship Id="rId211" Type="http://schemas.openxmlformats.org/officeDocument/2006/relationships/customXml" Target="../ink/ink492.xml"/><Relationship Id="rId27" Type="http://schemas.openxmlformats.org/officeDocument/2006/relationships/image" Target="../media/image399.png"/><Relationship Id="rId48" Type="http://schemas.openxmlformats.org/officeDocument/2006/relationships/customXml" Target="../ink/ink410.xml"/><Relationship Id="rId69" Type="http://schemas.openxmlformats.org/officeDocument/2006/relationships/image" Target="../media/image420.png"/><Relationship Id="rId113" Type="http://schemas.openxmlformats.org/officeDocument/2006/relationships/image" Target="../media/image442.png"/><Relationship Id="rId134" Type="http://schemas.openxmlformats.org/officeDocument/2006/relationships/customXml" Target="../ink/ink453.xml"/><Relationship Id="rId80" Type="http://schemas.openxmlformats.org/officeDocument/2006/relationships/customXml" Target="../ink/ink426.xml"/><Relationship Id="rId155" Type="http://schemas.openxmlformats.org/officeDocument/2006/relationships/customXml" Target="../ink/ink464.xml"/><Relationship Id="rId176" Type="http://schemas.openxmlformats.org/officeDocument/2006/relationships/image" Target="../media/image473.png"/><Relationship Id="rId197" Type="http://schemas.openxmlformats.org/officeDocument/2006/relationships/customXml" Target="../ink/ink485.xml"/><Relationship Id="rId201" Type="http://schemas.openxmlformats.org/officeDocument/2006/relationships/customXml" Target="../ink/ink487.xml"/><Relationship Id="rId17" Type="http://schemas.openxmlformats.org/officeDocument/2006/relationships/image" Target="../media/image394.png"/><Relationship Id="rId38" Type="http://schemas.openxmlformats.org/officeDocument/2006/relationships/customXml" Target="../ink/ink405.xml"/><Relationship Id="rId59" Type="http://schemas.openxmlformats.org/officeDocument/2006/relationships/image" Target="../media/image415.png"/><Relationship Id="rId103" Type="http://schemas.openxmlformats.org/officeDocument/2006/relationships/image" Target="../media/image437.png"/><Relationship Id="rId124" Type="http://schemas.openxmlformats.org/officeDocument/2006/relationships/customXml" Target="../ink/ink448.xml"/><Relationship Id="rId70" Type="http://schemas.openxmlformats.org/officeDocument/2006/relationships/customXml" Target="../ink/ink421.xml"/><Relationship Id="rId91" Type="http://schemas.openxmlformats.org/officeDocument/2006/relationships/image" Target="../media/image431.png"/><Relationship Id="rId145" Type="http://schemas.openxmlformats.org/officeDocument/2006/relationships/image" Target="../media/image458.png"/><Relationship Id="rId166" Type="http://schemas.openxmlformats.org/officeDocument/2006/relationships/image" Target="../media/image468.png"/><Relationship Id="rId187" Type="http://schemas.openxmlformats.org/officeDocument/2006/relationships/customXml" Target="../ink/ink48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91.png"/><Relationship Id="rId28" Type="http://schemas.openxmlformats.org/officeDocument/2006/relationships/customXml" Target="../ink/ink400.xml"/><Relationship Id="rId49" Type="http://schemas.openxmlformats.org/officeDocument/2006/relationships/image" Target="../media/image410.png"/><Relationship Id="rId114" Type="http://schemas.openxmlformats.org/officeDocument/2006/relationships/customXml" Target="../ink/ink443.xml"/><Relationship Id="rId60" Type="http://schemas.openxmlformats.org/officeDocument/2006/relationships/customXml" Target="../ink/ink416.xml"/><Relationship Id="rId81" Type="http://schemas.openxmlformats.org/officeDocument/2006/relationships/image" Target="../media/image426.png"/><Relationship Id="rId135" Type="http://schemas.openxmlformats.org/officeDocument/2006/relationships/image" Target="../media/image453.png"/><Relationship Id="rId156" Type="http://schemas.openxmlformats.org/officeDocument/2006/relationships/image" Target="../media/image463.png"/><Relationship Id="rId177" Type="http://schemas.openxmlformats.org/officeDocument/2006/relationships/customXml" Target="../ink/ink475.xml"/><Relationship Id="rId198" Type="http://schemas.openxmlformats.org/officeDocument/2006/relationships/image" Target="../media/image484.png"/><Relationship Id="rId202" Type="http://schemas.openxmlformats.org/officeDocument/2006/relationships/image" Target="../media/image486.png"/><Relationship Id="rId18" Type="http://schemas.openxmlformats.org/officeDocument/2006/relationships/customXml" Target="../ink/ink395.xml"/><Relationship Id="rId39" Type="http://schemas.openxmlformats.org/officeDocument/2006/relationships/image" Target="../media/image405.png"/><Relationship Id="rId50" Type="http://schemas.openxmlformats.org/officeDocument/2006/relationships/customXml" Target="../ink/ink411.xml"/><Relationship Id="rId104" Type="http://schemas.openxmlformats.org/officeDocument/2006/relationships/customXml" Target="../ink/ink438.xml"/><Relationship Id="rId125" Type="http://schemas.openxmlformats.org/officeDocument/2006/relationships/image" Target="../media/image448.png"/><Relationship Id="rId146" Type="http://schemas.openxmlformats.org/officeDocument/2006/relationships/customXml" Target="../ink/ink459.xml"/><Relationship Id="rId167" Type="http://schemas.openxmlformats.org/officeDocument/2006/relationships/customXml" Target="../ink/ink470.xml"/><Relationship Id="rId188" Type="http://schemas.openxmlformats.org/officeDocument/2006/relationships/image" Target="../media/image479.png"/><Relationship Id="rId71" Type="http://schemas.openxmlformats.org/officeDocument/2006/relationships/image" Target="../media/image421.png"/><Relationship Id="rId92" Type="http://schemas.openxmlformats.org/officeDocument/2006/relationships/customXml" Target="../ink/ink432.xml"/><Relationship Id="rId213" Type="http://schemas.openxmlformats.org/officeDocument/2006/relationships/customXml" Target="../ink/ink493.xml"/><Relationship Id="rId2" Type="http://schemas.openxmlformats.org/officeDocument/2006/relationships/customXml" Target="../ink/ink387.xml"/><Relationship Id="rId29" Type="http://schemas.openxmlformats.org/officeDocument/2006/relationships/image" Target="../media/image400.png"/><Relationship Id="rId40" Type="http://schemas.openxmlformats.org/officeDocument/2006/relationships/customXml" Target="../ink/ink406.xml"/><Relationship Id="rId115" Type="http://schemas.openxmlformats.org/officeDocument/2006/relationships/image" Target="../media/image443.png"/><Relationship Id="rId136" Type="http://schemas.openxmlformats.org/officeDocument/2006/relationships/customXml" Target="../ink/ink454.xml"/><Relationship Id="rId157" Type="http://schemas.openxmlformats.org/officeDocument/2006/relationships/customXml" Target="../ink/ink465.xml"/><Relationship Id="rId178" Type="http://schemas.openxmlformats.org/officeDocument/2006/relationships/image" Target="../media/image474.png"/><Relationship Id="rId61" Type="http://schemas.openxmlformats.org/officeDocument/2006/relationships/image" Target="../media/image416.png"/><Relationship Id="rId82" Type="http://schemas.openxmlformats.org/officeDocument/2006/relationships/customXml" Target="../ink/ink427.xml"/><Relationship Id="rId199" Type="http://schemas.openxmlformats.org/officeDocument/2006/relationships/customXml" Target="../ink/ink486.xml"/><Relationship Id="rId203" Type="http://schemas.openxmlformats.org/officeDocument/2006/relationships/customXml" Target="../ink/ink488.xml"/><Relationship Id="rId19" Type="http://schemas.openxmlformats.org/officeDocument/2006/relationships/image" Target="../media/image3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8D5A87E-8A16-9B5D-CBE8-33081A99CE79}"/>
              </a:ext>
            </a:extLst>
          </p:cNvPr>
          <p:cNvGrpSpPr/>
          <p:nvPr/>
        </p:nvGrpSpPr>
        <p:grpSpPr>
          <a:xfrm>
            <a:off x="1689085" y="810151"/>
            <a:ext cx="5597640" cy="642960"/>
            <a:chOff x="1689085" y="810151"/>
            <a:chExt cx="559764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A78FD0-248A-7B99-D2E1-F474EA8A3EE5}"/>
                    </a:ext>
                  </a:extLst>
                </p14:cNvPr>
                <p14:cNvContentPartPr/>
                <p14:nvPr/>
              </p14:nvContentPartPr>
              <p14:xfrm>
                <a:off x="1689085" y="918151"/>
                <a:ext cx="1040400" cy="534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A78FD0-248A-7B99-D2E1-F474EA8A3EE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71085" y="900151"/>
                  <a:ext cx="107604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EF0558-083F-4417-F240-3877064E8676}"/>
                    </a:ext>
                  </a:extLst>
                </p14:cNvPr>
                <p14:cNvContentPartPr/>
                <p14:nvPr/>
              </p14:nvContentPartPr>
              <p14:xfrm>
                <a:off x="2654245" y="941911"/>
                <a:ext cx="513360" cy="403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EF0558-083F-4417-F240-3877064E86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36245" y="923911"/>
                  <a:ext cx="5490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6B0EDC-62D1-81E2-4F30-BE93B35CEB50}"/>
                    </a:ext>
                  </a:extLst>
                </p14:cNvPr>
                <p14:cNvContentPartPr/>
                <p14:nvPr/>
              </p14:nvContentPartPr>
              <p14:xfrm>
                <a:off x="3132325" y="1018231"/>
                <a:ext cx="519120" cy="322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6B0EDC-62D1-81E2-4F30-BE93B35CEB5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14325" y="1000591"/>
                  <a:ext cx="5547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51BC40-059F-3017-A814-A4D1D2DBA3C2}"/>
                    </a:ext>
                  </a:extLst>
                </p14:cNvPr>
                <p14:cNvContentPartPr/>
                <p14:nvPr/>
              </p14:nvContentPartPr>
              <p14:xfrm>
                <a:off x="4205125" y="884311"/>
                <a:ext cx="183240" cy="381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51BC40-059F-3017-A814-A4D1D2DBA3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87485" y="866671"/>
                  <a:ext cx="2188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8C9A22B-7BE3-C932-FC9F-6F426090FCC0}"/>
                    </a:ext>
                  </a:extLst>
                </p14:cNvPr>
                <p14:cNvContentPartPr/>
                <p14:nvPr/>
              </p14:nvContentPartPr>
              <p14:xfrm>
                <a:off x="4429045" y="810151"/>
                <a:ext cx="969120" cy="448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8C9A22B-7BE3-C932-FC9F-6F426090FC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11405" y="792511"/>
                  <a:ext cx="10047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D1DECA-F1D4-DEE2-E438-B59F70BA0C49}"/>
                    </a:ext>
                  </a:extLst>
                </p14:cNvPr>
                <p14:cNvContentPartPr/>
                <p14:nvPr/>
              </p14:nvContentPartPr>
              <p14:xfrm>
                <a:off x="5815045" y="816631"/>
                <a:ext cx="645120" cy="581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D1DECA-F1D4-DEE2-E438-B59F70BA0C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97045" y="798991"/>
                  <a:ext cx="68076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6691E28-D3CA-3BA5-303E-21C46947F8F9}"/>
                    </a:ext>
                  </a:extLst>
                </p14:cNvPr>
                <p14:cNvContentPartPr/>
                <p14:nvPr/>
              </p14:nvContentPartPr>
              <p14:xfrm>
                <a:off x="6482125" y="910951"/>
                <a:ext cx="523080" cy="264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6691E28-D3CA-3BA5-303E-21C46947F8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64485" y="893311"/>
                  <a:ext cx="558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F5DCC0D-A908-2E0A-3506-41D76BA09399}"/>
                    </a:ext>
                  </a:extLst>
                </p14:cNvPr>
                <p14:cNvContentPartPr/>
                <p14:nvPr/>
              </p14:nvContentPartPr>
              <p14:xfrm>
                <a:off x="6924565" y="813031"/>
                <a:ext cx="362160" cy="217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F5DCC0D-A908-2E0A-3506-41D76BA093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06565" y="795391"/>
                  <a:ext cx="397800" cy="25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279A971-3FAA-0CA3-FEB1-1C909C0B66CC}"/>
                  </a:ext>
                </a:extLst>
              </p14:cNvPr>
              <p14:cNvContentPartPr/>
              <p14:nvPr/>
            </p14:nvContentPartPr>
            <p14:xfrm>
              <a:off x="8183125" y="4991551"/>
              <a:ext cx="528480" cy="459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279A971-3FAA-0CA3-FEB1-1C909C0B66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65125" y="4973551"/>
                <a:ext cx="56412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07B55A3-8E90-E56F-E860-674ADF5B763D}"/>
                  </a:ext>
                </a:extLst>
              </p14:cNvPr>
              <p14:cNvContentPartPr/>
              <p14:nvPr/>
            </p14:nvContentPartPr>
            <p14:xfrm>
              <a:off x="8144605" y="2282551"/>
              <a:ext cx="519480" cy="445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07B55A3-8E90-E56F-E860-674ADF5B76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26965" y="2264551"/>
                <a:ext cx="55512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ECD4081-EBE4-CD66-E4AB-6D919EEA4FA0}"/>
                  </a:ext>
                </a:extLst>
              </p14:cNvPr>
              <p14:cNvContentPartPr/>
              <p14:nvPr/>
            </p14:nvContentPartPr>
            <p14:xfrm>
              <a:off x="5462965" y="2364991"/>
              <a:ext cx="445320" cy="365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ECD4081-EBE4-CD66-E4AB-6D919EEA4F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44965" y="2346991"/>
                <a:ext cx="4809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39C963C-1A8B-28DE-CC60-F91C9BBDD289}"/>
                  </a:ext>
                </a:extLst>
              </p14:cNvPr>
              <p14:cNvContentPartPr/>
              <p14:nvPr/>
            </p14:nvContentPartPr>
            <p14:xfrm>
              <a:off x="5680765" y="4871671"/>
              <a:ext cx="503640" cy="501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39C963C-1A8B-28DE-CC60-F91C9BBDD28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63125" y="4854031"/>
                <a:ext cx="539280" cy="53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9C72495E-012E-33E4-37DA-E3E443F7A090}"/>
              </a:ext>
            </a:extLst>
          </p:cNvPr>
          <p:cNvGrpSpPr/>
          <p:nvPr/>
        </p:nvGrpSpPr>
        <p:grpSpPr>
          <a:xfrm>
            <a:off x="8748325" y="1374991"/>
            <a:ext cx="2347200" cy="871200"/>
            <a:chOff x="8748325" y="1374991"/>
            <a:chExt cx="2347200" cy="87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D39272-D34E-3753-9225-AED29204C31B}"/>
                    </a:ext>
                  </a:extLst>
                </p14:cNvPr>
                <p14:cNvContentPartPr/>
                <p14:nvPr/>
              </p14:nvContentPartPr>
              <p14:xfrm>
                <a:off x="8748325" y="1882951"/>
                <a:ext cx="435960" cy="363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D39272-D34E-3753-9225-AED29204C3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30685" y="1864951"/>
                  <a:ext cx="4716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285ED70-A3FC-8C5F-FA92-237EC2C54BE8}"/>
                    </a:ext>
                  </a:extLst>
                </p14:cNvPr>
                <p14:cNvContentPartPr/>
                <p14:nvPr/>
              </p14:nvContentPartPr>
              <p14:xfrm>
                <a:off x="9444205" y="1634551"/>
                <a:ext cx="174600" cy="220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285ED70-A3FC-8C5F-FA92-237EC2C54B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26205" y="1616911"/>
                  <a:ext cx="210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3CF00E-67DB-4EE7-5ADF-FB235561CDCD}"/>
                    </a:ext>
                  </a:extLst>
                </p14:cNvPr>
                <p14:cNvContentPartPr/>
                <p14:nvPr/>
              </p14:nvContentPartPr>
              <p14:xfrm>
                <a:off x="9695485" y="1666591"/>
                <a:ext cx="264960" cy="133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3CF00E-67DB-4EE7-5ADF-FB235561CDC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77845" y="1648591"/>
                  <a:ext cx="300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CD6EC1-83B6-B0F2-9402-0F6AAB3A76B4}"/>
                    </a:ext>
                  </a:extLst>
                </p14:cNvPr>
                <p14:cNvContentPartPr/>
                <p14:nvPr/>
              </p14:nvContentPartPr>
              <p14:xfrm>
                <a:off x="10022725" y="1629151"/>
                <a:ext cx="213480" cy="148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CD6EC1-83B6-B0F2-9402-0F6AAB3A76B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04725" y="1611151"/>
                  <a:ext cx="249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34B95CB-3075-1FB5-D784-5B265F9196CF}"/>
                    </a:ext>
                  </a:extLst>
                </p14:cNvPr>
                <p14:cNvContentPartPr/>
                <p14:nvPr/>
              </p14:nvContentPartPr>
              <p14:xfrm>
                <a:off x="10480285" y="1470391"/>
                <a:ext cx="140760" cy="26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34B95CB-3075-1FB5-D784-5B265F9196C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62285" y="1452751"/>
                  <a:ext cx="1764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0C2199-5761-9756-BD9E-EDCE495ECAB4}"/>
                    </a:ext>
                  </a:extLst>
                </p14:cNvPr>
                <p14:cNvContentPartPr/>
                <p14:nvPr/>
              </p14:nvContentPartPr>
              <p14:xfrm>
                <a:off x="10694845" y="1561111"/>
                <a:ext cx="66600" cy="160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0C2199-5761-9756-BD9E-EDCE495ECAB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77205" y="1543471"/>
                  <a:ext cx="102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B06D5C-12E2-38DB-C275-054B61FE0FAB}"/>
                    </a:ext>
                  </a:extLst>
                </p14:cNvPr>
                <p14:cNvContentPartPr/>
                <p14:nvPr/>
              </p14:nvContentPartPr>
              <p14:xfrm>
                <a:off x="10806805" y="1374991"/>
                <a:ext cx="288720" cy="360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B06D5C-12E2-38DB-C275-054B61FE0F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89165" y="1356991"/>
                  <a:ext cx="324360" cy="39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CF30023-8E73-CD28-BECB-4E59A7B93FB0}"/>
              </a:ext>
            </a:extLst>
          </p:cNvPr>
          <p:cNvGrpSpPr/>
          <p:nvPr/>
        </p:nvGrpSpPr>
        <p:grpSpPr>
          <a:xfrm>
            <a:off x="10495405" y="5284231"/>
            <a:ext cx="1649160" cy="510840"/>
            <a:chOff x="10495405" y="5284231"/>
            <a:chExt cx="164916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FF2950D-316A-4890-C12E-46B9D6779F79}"/>
                    </a:ext>
                  </a:extLst>
                </p14:cNvPr>
                <p14:cNvContentPartPr/>
                <p14:nvPr/>
              </p14:nvContentPartPr>
              <p14:xfrm>
                <a:off x="10495405" y="5532631"/>
                <a:ext cx="164160" cy="262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FF2950D-316A-4890-C12E-46B9D6779F7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77765" y="5514631"/>
                  <a:ext cx="1998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258543F-562D-03DB-C19B-649DC3C7CCCB}"/>
                    </a:ext>
                  </a:extLst>
                </p14:cNvPr>
                <p14:cNvContentPartPr/>
                <p14:nvPr/>
              </p14:nvContentPartPr>
              <p14:xfrm>
                <a:off x="10755325" y="5494111"/>
                <a:ext cx="121680" cy="265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258543F-562D-03DB-C19B-649DC3C7CC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737685" y="5476471"/>
                  <a:ext cx="1573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CE9A68D-4428-BE82-F5EC-BB8144A53A22}"/>
                    </a:ext>
                  </a:extLst>
                </p14:cNvPr>
                <p14:cNvContentPartPr/>
                <p14:nvPr/>
              </p14:nvContentPartPr>
              <p14:xfrm>
                <a:off x="10991125" y="5503111"/>
                <a:ext cx="215640" cy="217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CE9A68D-4428-BE82-F5EC-BB8144A53A2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73485" y="5485471"/>
                  <a:ext cx="251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795A942-7CE1-17C8-B1FC-EA647086351A}"/>
                    </a:ext>
                  </a:extLst>
                </p14:cNvPr>
                <p14:cNvContentPartPr/>
                <p14:nvPr/>
              </p14:nvContentPartPr>
              <p14:xfrm>
                <a:off x="11213245" y="5477911"/>
                <a:ext cx="113760" cy="254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795A942-7CE1-17C8-B1FC-EA64708635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95605" y="5460271"/>
                  <a:ext cx="1494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8498D48-1BA8-6414-7287-AB8995369A1F}"/>
                    </a:ext>
                  </a:extLst>
                </p14:cNvPr>
                <p14:cNvContentPartPr/>
                <p14:nvPr/>
              </p14:nvContentPartPr>
              <p14:xfrm>
                <a:off x="11247445" y="5559991"/>
                <a:ext cx="131040" cy="47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8498D48-1BA8-6414-7287-AB8995369A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229805" y="5541991"/>
                  <a:ext cx="1666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3E569E-A28B-F2D0-962C-A37BE6749BE2}"/>
                    </a:ext>
                  </a:extLst>
                </p14:cNvPr>
                <p14:cNvContentPartPr/>
                <p14:nvPr/>
              </p14:nvContentPartPr>
              <p14:xfrm>
                <a:off x="11505925" y="5539831"/>
                <a:ext cx="540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3E569E-A28B-F2D0-962C-A37BE6749B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87925" y="5522191"/>
                  <a:ext cx="41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AE01C3A-AABA-3B1D-AFFA-6C3A58A14F9B}"/>
                    </a:ext>
                  </a:extLst>
                </p14:cNvPr>
                <p14:cNvContentPartPr/>
                <p14:nvPr/>
              </p14:nvContentPartPr>
              <p14:xfrm>
                <a:off x="11604565" y="5437231"/>
                <a:ext cx="177840" cy="208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AE01C3A-AABA-3B1D-AFFA-6C3A58A14F9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586925" y="5419591"/>
                  <a:ext cx="2134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075FE51-9528-753D-A5DE-4FA6FA497949}"/>
                    </a:ext>
                  </a:extLst>
                </p14:cNvPr>
                <p14:cNvContentPartPr/>
                <p14:nvPr/>
              </p14:nvContentPartPr>
              <p14:xfrm>
                <a:off x="11824165" y="5426791"/>
                <a:ext cx="109440" cy="249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075FE51-9528-753D-A5DE-4FA6FA4979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806165" y="5408791"/>
                  <a:ext cx="1450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37C282-4A9C-87E4-C4FC-ED1F859979BE}"/>
                    </a:ext>
                  </a:extLst>
                </p14:cNvPr>
                <p14:cNvContentPartPr/>
                <p14:nvPr/>
              </p14:nvContentPartPr>
              <p14:xfrm>
                <a:off x="11967805" y="5284231"/>
                <a:ext cx="176760" cy="476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37C282-4A9C-87E4-C4FC-ED1F859979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950165" y="5266591"/>
                  <a:ext cx="212400" cy="51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99E8C-113A-4FEB-E457-E54A0D632B7F}"/>
              </a:ext>
            </a:extLst>
          </p:cNvPr>
          <p:cNvGrpSpPr/>
          <p:nvPr/>
        </p:nvGrpSpPr>
        <p:grpSpPr>
          <a:xfrm>
            <a:off x="8139925" y="5542711"/>
            <a:ext cx="2068560" cy="669240"/>
            <a:chOff x="8139925" y="5542711"/>
            <a:chExt cx="2068560" cy="66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C191DC2-3C59-E1D6-E3B1-9D28E58268A1}"/>
                    </a:ext>
                  </a:extLst>
                </p14:cNvPr>
                <p14:cNvContentPartPr/>
                <p14:nvPr/>
              </p14:nvContentPartPr>
              <p14:xfrm>
                <a:off x="8252965" y="5880031"/>
                <a:ext cx="13320" cy="167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191DC2-3C59-E1D6-E3B1-9D28E58268A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35325" y="5862391"/>
                  <a:ext cx="48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0F5AEA-A0A0-0140-5BB5-110C7EC1D575}"/>
                    </a:ext>
                  </a:extLst>
                </p14:cNvPr>
                <p14:cNvContentPartPr/>
                <p14:nvPr/>
              </p14:nvContentPartPr>
              <p14:xfrm>
                <a:off x="8349085" y="5832151"/>
                <a:ext cx="36000" cy="237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0F5AEA-A0A0-0140-5BB5-110C7EC1D5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31445" y="5814151"/>
                  <a:ext cx="716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28AF9F-DBDD-C1C2-9932-01092CE82135}"/>
                    </a:ext>
                  </a:extLst>
                </p14:cNvPr>
                <p14:cNvContentPartPr/>
                <p14:nvPr/>
              </p14:nvContentPartPr>
              <p14:xfrm>
                <a:off x="8532685" y="5778871"/>
                <a:ext cx="155160" cy="259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28AF9F-DBDD-C1C2-9932-01092CE821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14685" y="5761231"/>
                  <a:ext cx="1908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8C385AA-B013-FE02-B734-FFB95782A282}"/>
                    </a:ext>
                  </a:extLst>
                </p14:cNvPr>
                <p14:cNvContentPartPr/>
                <p14:nvPr/>
              </p14:nvContentPartPr>
              <p14:xfrm>
                <a:off x="8737165" y="5807311"/>
                <a:ext cx="223560" cy="230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8C385AA-B013-FE02-B734-FFB95782A28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19525" y="5789671"/>
                  <a:ext cx="2592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2FCCDE1-EE91-9C20-6EFE-A67C6539C3BB}"/>
                    </a:ext>
                  </a:extLst>
                </p14:cNvPr>
                <p14:cNvContentPartPr/>
                <p14:nvPr/>
              </p14:nvContentPartPr>
              <p14:xfrm>
                <a:off x="9017245" y="5752951"/>
                <a:ext cx="194400" cy="206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FCCDE1-EE91-9C20-6EFE-A67C6539C3B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99605" y="5734951"/>
                  <a:ext cx="2300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EEB1D11-C8EE-9F2E-95C5-C9E1785B157A}"/>
                    </a:ext>
                  </a:extLst>
                </p14:cNvPr>
                <p14:cNvContentPartPr/>
                <p14:nvPr/>
              </p14:nvContentPartPr>
              <p14:xfrm>
                <a:off x="9336565" y="5823511"/>
                <a:ext cx="26280" cy="19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EEB1D11-C8EE-9F2E-95C5-C9E1785B15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18565" y="5805871"/>
                  <a:ext cx="61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CF77974-0588-180E-C646-8908298BCE1A}"/>
                    </a:ext>
                  </a:extLst>
                </p14:cNvPr>
                <p14:cNvContentPartPr/>
                <p14:nvPr/>
              </p14:nvContentPartPr>
              <p14:xfrm>
                <a:off x="9501085" y="5630551"/>
                <a:ext cx="137880" cy="27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CF77974-0588-180E-C646-8908298BCE1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83085" y="5612911"/>
                  <a:ext cx="1735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0ACFBCD-FF52-4DBE-2296-F224E7ECF3F3}"/>
                    </a:ext>
                  </a:extLst>
                </p14:cNvPr>
                <p14:cNvContentPartPr/>
                <p14:nvPr/>
              </p14:nvContentPartPr>
              <p14:xfrm>
                <a:off x="9735085" y="5617231"/>
                <a:ext cx="108360" cy="27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0ACFBCD-FF52-4DBE-2296-F224E7ECF3F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17445" y="5599591"/>
                  <a:ext cx="1440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BAF5801-91FF-18A4-66FC-A34F1C997554}"/>
                    </a:ext>
                  </a:extLst>
                </p14:cNvPr>
                <p14:cNvContentPartPr/>
                <p14:nvPr/>
              </p14:nvContentPartPr>
              <p14:xfrm>
                <a:off x="9945325" y="5620471"/>
                <a:ext cx="104400" cy="231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BAF5801-91FF-18A4-66FC-A34F1C9975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27685" y="5602471"/>
                  <a:ext cx="1400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110BA6B-F635-48E6-7733-60AF1CC03EA9}"/>
                    </a:ext>
                  </a:extLst>
                </p14:cNvPr>
                <p14:cNvContentPartPr/>
                <p14:nvPr/>
              </p14:nvContentPartPr>
              <p14:xfrm>
                <a:off x="9949285" y="5542711"/>
                <a:ext cx="149040" cy="76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110BA6B-F635-48E6-7733-60AF1CC03E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31645" y="5524711"/>
                  <a:ext cx="184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30FDC46-856A-4E52-EA62-95FBA8DE89EA}"/>
                    </a:ext>
                  </a:extLst>
                </p14:cNvPr>
                <p14:cNvContentPartPr/>
                <p14:nvPr/>
              </p14:nvContentPartPr>
              <p14:xfrm>
                <a:off x="10148725" y="5742871"/>
                <a:ext cx="59760" cy="173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30FDC46-856A-4E52-EA62-95FBA8DE89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30725" y="5724871"/>
                  <a:ext cx="95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1064062-C945-174B-4C45-8572771B2464}"/>
                    </a:ext>
                  </a:extLst>
                </p14:cNvPr>
                <p14:cNvContentPartPr/>
                <p14:nvPr/>
              </p14:nvContentPartPr>
              <p14:xfrm>
                <a:off x="8139925" y="5743591"/>
                <a:ext cx="113400" cy="468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1064062-C945-174B-4C45-8572771B24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22285" y="5725951"/>
                  <a:ext cx="149040" cy="50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B2BA0F8-6D8D-13D7-7A2B-421EA2B4B631}"/>
              </a:ext>
            </a:extLst>
          </p:cNvPr>
          <p:cNvGrpSpPr/>
          <p:nvPr/>
        </p:nvGrpSpPr>
        <p:grpSpPr>
          <a:xfrm>
            <a:off x="9861085" y="798271"/>
            <a:ext cx="1715760" cy="390960"/>
            <a:chOff x="9861085" y="798271"/>
            <a:chExt cx="171576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48609D4-6F68-2C38-7E22-FD2A4D5638CE}"/>
                    </a:ext>
                  </a:extLst>
                </p14:cNvPr>
                <p14:cNvContentPartPr/>
                <p14:nvPr/>
              </p14:nvContentPartPr>
              <p14:xfrm>
                <a:off x="9861085" y="993751"/>
                <a:ext cx="191520" cy="183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48609D4-6F68-2C38-7E22-FD2A4D5638C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843445" y="976111"/>
                  <a:ext cx="227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F247964-6800-D2F5-0BC9-51EACBB88E09}"/>
                    </a:ext>
                  </a:extLst>
                </p14:cNvPr>
                <p14:cNvContentPartPr/>
                <p14:nvPr/>
              </p14:nvContentPartPr>
              <p14:xfrm>
                <a:off x="10067005" y="861271"/>
                <a:ext cx="168120" cy="282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F247964-6800-D2F5-0BC9-51EACBB88E0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49365" y="843631"/>
                  <a:ext cx="203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E8FDE02-59E1-DF21-16DE-3D5E09488EA0}"/>
                    </a:ext>
                  </a:extLst>
                </p14:cNvPr>
                <p14:cNvContentPartPr/>
                <p14:nvPr/>
              </p14:nvContentPartPr>
              <p14:xfrm>
                <a:off x="10299205" y="927871"/>
                <a:ext cx="176040" cy="253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E8FDE02-59E1-DF21-16DE-3D5E09488E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81205" y="910231"/>
                  <a:ext cx="2116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C60D220-57C4-2EF1-6DB5-081A0A82F971}"/>
                    </a:ext>
                  </a:extLst>
                </p14:cNvPr>
                <p14:cNvContentPartPr/>
                <p14:nvPr/>
              </p14:nvContentPartPr>
              <p14:xfrm>
                <a:off x="10507645" y="928591"/>
                <a:ext cx="151920" cy="245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C60D220-57C4-2EF1-6DB5-081A0A82F9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89645" y="910591"/>
                  <a:ext cx="187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450EE3E-5CDE-871D-D566-B1B8528B508A}"/>
                    </a:ext>
                  </a:extLst>
                </p14:cNvPr>
                <p14:cNvContentPartPr/>
                <p14:nvPr/>
              </p14:nvContentPartPr>
              <p14:xfrm>
                <a:off x="10763245" y="1038751"/>
                <a:ext cx="33120" cy="13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450EE3E-5CDE-871D-D566-B1B8528B50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45605" y="1021111"/>
                  <a:ext cx="68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44925B9-EF67-BE85-681F-BFBFE2FAD2C8}"/>
                    </a:ext>
                  </a:extLst>
                </p14:cNvPr>
                <p14:cNvContentPartPr/>
                <p14:nvPr/>
              </p14:nvContentPartPr>
              <p14:xfrm>
                <a:off x="10941445" y="921751"/>
                <a:ext cx="111600" cy="249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44925B9-EF67-BE85-681F-BFBFE2FAD2C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923445" y="904111"/>
                  <a:ext cx="147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AF69893-A4E6-69B8-17B2-2276C1563590}"/>
                    </a:ext>
                  </a:extLst>
                </p14:cNvPr>
                <p14:cNvContentPartPr/>
                <p14:nvPr/>
              </p14:nvContentPartPr>
              <p14:xfrm>
                <a:off x="11094445" y="905551"/>
                <a:ext cx="133200" cy="245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AF69893-A4E6-69B8-17B2-2276C156359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076445" y="887911"/>
                  <a:ext cx="168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346D831-918C-073E-009C-CB4EC125389F}"/>
                    </a:ext>
                  </a:extLst>
                </p14:cNvPr>
                <p14:cNvContentPartPr/>
                <p14:nvPr/>
              </p14:nvContentPartPr>
              <p14:xfrm>
                <a:off x="11289925" y="890071"/>
                <a:ext cx="114120" cy="262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346D831-918C-073E-009C-CB4EC12538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272285" y="872431"/>
                  <a:ext cx="149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3F028DB-02CB-6C0B-63B5-B84717819510}"/>
                    </a:ext>
                  </a:extLst>
                </p14:cNvPr>
                <p14:cNvContentPartPr/>
                <p14:nvPr/>
              </p14:nvContentPartPr>
              <p14:xfrm>
                <a:off x="11459125" y="798271"/>
                <a:ext cx="117720" cy="390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3F028DB-02CB-6C0B-63B5-B847178195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441485" y="780271"/>
                  <a:ext cx="153360" cy="42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659A3FF-382A-7D05-FDA5-F9B5C693B5AB}"/>
              </a:ext>
            </a:extLst>
          </p:cNvPr>
          <p:cNvGrpSpPr/>
          <p:nvPr/>
        </p:nvGrpSpPr>
        <p:grpSpPr>
          <a:xfrm>
            <a:off x="8110765" y="925351"/>
            <a:ext cx="1576440" cy="450000"/>
            <a:chOff x="8110765" y="925351"/>
            <a:chExt cx="157644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C6F1B11-1A12-2CEE-2B02-F0F89AD4B9CC}"/>
                    </a:ext>
                  </a:extLst>
                </p14:cNvPr>
                <p14:cNvContentPartPr/>
                <p14:nvPr/>
              </p14:nvContentPartPr>
              <p14:xfrm>
                <a:off x="8209045" y="1094191"/>
                <a:ext cx="14760" cy="231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C6F1B11-1A12-2CEE-2B02-F0F89AD4B9C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91045" y="1076191"/>
                  <a:ext cx="50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09A2FB-227F-8D75-4ECC-1757870C4508}"/>
                    </a:ext>
                  </a:extLst>
                </p14:cNvPr>
                <p14:cNvContentPartPr/>
                <p14:nvPr/>
              </p14:nvContentPartPr>
              <p14:xfrm>
                <a:off x="8289685" y="1082311"/>
                <a:ext cx="23040" cy="251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09A2FB-227F-8D75-4ECC-1757870C450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72045" y="1064671"/>
                  <a:ext cx="586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DC9579A-75A2-C76C-4B1A-591EA5AC9F87}"/>
                    </a:ext>
                  </a:extLst>
                </p14:cNvPr>
                <p14:cNvContentPartPr/>
                <p14:nvPr/>
              </p14:nvContentPartPr>
              <p14:xfrm>
                <a:off x="8368885" y="1090951"/>
                <a:ext cx="115920" cy="239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DC9579A-75A2-C76C-4B1A-591EA5AC9F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51245" y="1072951"/>
                  <a:ext cx="1515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EF452CC-0BB8-9A99-48FA-DBFA68639AF2}"/>
                    </a:ext>
                  </a:extLst>
                </p14:cNvPr>
                <p14:cNvContentPartPr/>
                <p14:nvPr/>
              </p14:nvContentPartPr>
              <p14:xfrm>
                <a:off x="8583445" y="1109311"/>
                <a:ext cx="245880" cy="197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EF452CC-0BB8-9A99-48FA-DBFA68639AF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65805" y="1091311"/>
                  <a:ext cx="281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A5CDFA1-7A83-7DD2-2CD8-132F22161F26}"/>
                    </a:ext>
                  </a:extLst>
                </p14:cNvPr>
                <p14:cNvContentPartPr/>
                <p14:nvPr/>
              </p14:nvContentPartPr>
              <p14:xfrm>
                <a:off x="8823925" y="1105711"/>
                <a:ext cx="157320" cy="167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A5CDFA1-7A83-7DD2-2CD8-132F22161F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06285" y="1088071"/>
                  <a:ext cx="192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B37F0D9-E43E-C8A4-CE07-46F509127BE3}"/>
                    </a:ext>
                  </a:extLst>
                </p14:cNvPr>
                <p14:cNvContentPartPr/>
                <p14:nvPr/>
              </p14:nvContentPartPr>
              <p14:xfrm>
                <a:off x="9035605" y="1215151"/>
                <a:ext cx="20520" cy="8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B37F0D9-E43E-C8A4-CE07-46F509127B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17965" y="1197151"/>
                  <a:ext cx="56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8E3CD5B-7300-3632-3183-412F12743EAB}"/>
                    </a:ext>
                  </a:extLst>
                </p14:cNvPr>
                <p14:cNvContentPartPr/>
                <p14:nvPr/>
              </p14:nvContentPartPr>
              <p14:xfrm>
                <a:off x="9103285" y="1075471"/>
                <a:ext cx="138600" cy="211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8E3CD5B-7300-3632-3183-412F12743EA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85285" y="1057831"/>
                  <a:ext cx="174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BD68B7A-4F06-0913-DA40-831663A684FA}"/>
                    </a:ext>
                  </a:extLst>
                </p14:cNvPr>
                <p14:cNvContentPartPr/>
                <p14:nvPr/>
              </p14:nvContentPartPr>
              <p14:xfrm>
                <a:off x="9271045" y="1063591"/>
                <a:ext cx="100440" cy="255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BD68B7A-4F06-0913-DA40-831663A684F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53405" y="1045591"/>
                  <a:ext cx="1360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27A38E1-7CE5-DFBD-62F7-5E0BB2972E52}"/>
                    </a:ext>
                  </a:extLst>
                </p14:cNvPr>
                <p14:cNvContentPartPr/>
                <p14:nvPr/>
              </p14:nvContentPartPr>
              <p14:xfrm>
                <a:off x="9461485" y="1090591"/>
                <a:ext cx="70920" cy="167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27A38E1-7CE5-DFBD-62F7-5E0BB2972E5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43845" y="1072951"/>
                  <a:ext cx="106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9E93269-B71A-9BF4-9C65-5AE6883C3600}"/>
                    </a:ext>
                  </a:extLst>
                </p14:cNvPr>
                <p14:cNvContentPartPr/>
                <p14:nvPr/>
              </p14:nvContentPartPr>
              <p14:xfrm>
                <a:off x="9489205" y="1005991"/>
                <a:ext cx="198000" cy="271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9E93269-B71A-9BF4-9C65-5AE6883C360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71565" y="988351"/>
                  <a:ext cx="2336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AE4ECB3-F0F8-7E93-B021-A8C81C1DE1A6}"/>
                    </a:ext>
                  </a:extLst>
                </p14:cNvPr>
                <p14:cNvContentPartPr/>
                <p14:nvPr/>
              </p14:nvContentPartPr>
              <p14:xfrm>
                <a:off x="8110765" y="925351"/>
                <a:ext cx="170280" cy="450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AE4ECB3-F0F8-7E93-B021-A8C81C1DE1A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93125" y="907711"/>
                  <a:ext cx="205920" cy="48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5A77D40-6869-9CF2-B9E0-B2EE2510843F}"/>
              </a:ext>
            </a:extLst>
          </p:cNvPr>
          <p:cNvGrpSpPr/>
          <p:nvPr/>
        </p:nvGrpSpPr>
        <p:grpSpPr>
          <a:xfrm>
            <a:off x="4399525" y="1682071"/>
            <a:ext cx="1723320" cy="457560"/>
            <a:chOff x="4399525" y="1682071"/>
            <a:chExt cx="172332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A108FEB-F95E-E500-489C-237C4D227122}"/>
                    </a:ext>
                  </a:extLst>
                </p14:cNvPr>
                <p14:cNvContentPartPr/>
                <p14:nvPr/>
              </p14:nvContentPartPr>
              <p14:xfrm>
                <a:off x="4517965" y="1778551"/>
                <a:ext cx="161280" cy="334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A108FEB-F95E-E500-489C-237C4D22712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99965" y="1760911"/>
                  <a:ext cx="1969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A9692EB-B5C2-8D6D-F6EC-354E1DF6A56C}"/>
                    </a:ext>
                  </a:extLst>
                </p14:cNvPr>
                <p14:cNvContentPartPr/>
                <p14:nvPr/>
              </p14:nvContentPartPr>
              <p14:xfrm>
                <a:off x="4656205" y="1757311"/>
                <a:ext cx="186840" cy="334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A9692EB-B5C2-8D6D-F6EC-354E1DF6A56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38565" y="1739671"/>
                  <a:ext cx="2224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6FD9A7A-17C0-1331-5D77-92C0A29772BF}"/>
                    </a:ext>
                  </a:extLst>
                </p14:cNvPr>
                <p14:cNvContentPartPr/>
                <p14:nvPr/>
              </p14:nvContentPartPr>
              <p14:xfrm>
                <a:off x="4952125" y="1769551"/>
                <a:ext cx="115200" cy="309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6FD9A7A-17C0-1331-5D77-92C0A29772B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34485" y="1751911"/>
                  <a:ext cx="1508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CBD91CB-0E22-EAF5-374C-F967C793226A}"/>
                    </a:ext>
                  </a:extLst>
                </p14:cNvPr>
                <p14:cNvContentPartPr/>
                <p14:nvPr/>
              </p14:nvContentPartPr>
              <p14:xfrm>
                <a:off x="5124205" y="1774231"/>
                <a:ext cx="125280" cy="323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CBD91CB-0E22-EAF5-374C-F967C793226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06205" y="1756231"/>
                  <a:ext cx="1609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1BCF75C-D51E-D5AD-2E30-16A34A0C647F}"/>
                    </a:ext>
                  </a:extLst>
                </p14:cNvPr>
                <p14:cNvContentPartPr/>
                <p14:nvPr/>
              </p14:nvContentPartPr>
              <p14:xfrm>
                <a:off x="5383765" y="1841551"/>
                <a:ext cx="28440" cy="31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1BCF75C-D51E-D5AD-2E30-16A34A0C647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66125" y="1823911"/>
                  <a:ext cx="640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D728DCE-317D-2296-A44B-0889CEEE5AB4}"/>
                    </a:ext>
                  </a:extLst>
                </p14:cNvPr>
                <p14:cNvContentPartPr/>
                <p14:nvPr/>
              </p14:nvContentPartPr>
              <p14:xfrm>
                <a:off x="5527765" y="1713391"/>
                <a:ext cx="151920" cy="365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D728DCE-317D-2296-A44B-0889CEEE5AB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09765" y="1695751"/>
                  <a:ext cx="1875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C63370C-3EF6-2E45-3700-DB7AE58C40B5}"/>
                    </a:ext>
                  </a:extLst>
                </p14:cNvPr>
                <p14:cNvContentPartPr/>
                <p14:nvPr/>
              </p14:nvContentPartPr>
              <p14:xfrm>
                <a:off x="5753845" y="1719511"/>
                <a:ext cx="141120" cy="300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C63370C-3EF6-2E45-3700-DB7AE58C40B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36205" y="1701511"/>
                  <a:ext cx="1767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42189E1-C582-0022-D9B3-80E8FF8A5EB8}"/>
                    </a:ext>
                  </a:extLst>
                </p14:cNvPr>
                <p14:cNvContentPartPr/>
                <p14:nvPr/>
              </p14:nvContentPartPr>
              <p14:xfrm>
                <a:off x="6009085" y="1682071"/>
                <a:ext cx="113760" cy="258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42189E1-C582-0022-D9B3-80E8FF8A5EB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91085" y="1664431"/>
                  <a:ext cx="1494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E226896-6C97-FE3B-6155-DBC48DE6188B}"/>
                    </a:ext>
                  </a:extLst>
                </p14:cNvPr>
                <p14:cNvContentPartPr/>
                <p14:nvPr/>
              </p14:nvContentPartPr>
              <p14:xfrm>
                <a:off x="4399525" y="1994191"/>
                <a:ext cx="48960" cy="145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E226896-6C97-FE3B-6155-DBC48DE6188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381525" y="1976551"/>
                  <a:ext cx="8460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01BE5A6-1827-7BC5-C4F3-A455633F39A2}"/>
              </a:ext>
            </a:extLst>
          </p:cNvPr>
          <p:cNvGrpSpPr/>
          <p:nvPr/>
        </p:nvGrpSpPr>
        <p:grpSpPr>
          <a:xfrm>
            <a:off x="2288125" y="1838671"/>
            <a:ext cx="1548360" cy="621360"/>
            <a:chOff x="2288125" y="1838671"/>
            <a:chExt cx="1548360" cy="62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8E50986-0F86-C5EE-5464-87C4A1822593}"/>
                    </a:ext>
                  </a:extLst>
                </p14:cNvPr>
                <p14:cNvContentPartPr/>
                <p14:nvPr/>
              </p14:nvContentPartPr>
              <p14:xfrm>
                <a:off x="2476045" y="1937671"/>
                <a:ext cx="189720" cy="333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8E50986-0F86-C5EE-5464-87C4A182259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58045" y="1920031"/>
                  <a:ext cx="2253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B27FE21-5554-B0BB-B277-D01906506E46}"/>
                    </a:ext>
                  </a:extLst>
                </p14:cNvPr>
                <p14:cNvContentPartPr/>
                <p14:nvPr/>
              </p14:nvContentPartPr>
              <p14:xfrm>
                <a:off x="2747845" y="2020111"/>
                <a:ext cx="102600" cy="254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B27FE21-5554-B0BB-B277-D01906506E4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29845" y="2002111"/>
                  <a:ext cx="1382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8C14E5B-9586-041F-0E72-B0E2A99AC19A}"/>
                    </a:ext>
                  </a:extLst>
                </p14:cNvPr>
                <p14:cNvContentPartPr/>
                <p14:nvPr/>
              </p14:nvContentPartPr>
              <p14:xfrm>
                <a:off x="2735965" y="1945951"/>
                <a:ext cx="132120" cy="54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8C14E5B-9586-041F-0E72-B0E2A99AC19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17965" y="1927951"/>
                  <a:ext cx="167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890AC6C-8878-9CC5-CBA1-25C29314055A}"/>
                    </a:ext>
                  </a:extLst>
                </p14:cNvPr>
                <p14:cNvContentPartPr/>
                <p14:nvPr/>
              </p14:nvContentPartPr>
              <p14:xfrm>
                <a:off x="2954845" y="1920751"/>
                <a:ext cx="136800" cy="314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890AC6C-8878-9CC5-CBA1-25C29314055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37205" y="1902751"/>
                  <a:ext cx="1724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00558C1-9E7D-4907-1A20-59475A0E71A9}"/>
                    </a:ext>
                  </a:extLst>
                </p14:cNvPr>
                <p14:cNvContentPartPr/>
                <p14:nvPr/>
              </p14:nvContentPartPr>
              <p14:xfrm>
                <a:off x="3127645" y="1941271"/>
                <a:ext cx="122040" cy="259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00558C1-9E7D-4907-1A20-59475A0E71A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09645" y="1923271"/>
                  <a:ext cx="1576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449FD68-00A0-AA2B-A4C0-50263B3D761E}"/>
                    </a:ext>
                  </a:extLst>
                </p14:cNvPr>
                <p14:cNvContentPartPr/>
                <p14:nvPr/>
              </p14:nvContentPartPr>
              <p14:xfrm>
                <a:off x="3343645" y="1914991"/>
                <a:ext cx="134280" cy="345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449FD68-00A0-AA2B-A4C0-50263B3D761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25645" y="1897351"/>
                  <a:ext cx="1699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E26869-7620-B629-722C-CE16EC989590}"/>
                    </a:ext>
                  </a:extLst>
                </p14:cNvPr>
                <p14:cNvContentPartPr/>
                <p14:nvPr/>
              </p14:nvContentPartPr>
              <p14:xfrm>
                <a:off x="3485485" y="1927951"/>
                <a:ext cx="242280" cy="277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E26869-7620-B629-722C-CE16EC98959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67485" y="1909951"/>
                  <a:ext cx="277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8B46B71-C1C4-C6CE-5DF6-F0BBD8EE6F2C}"/>
                    </a:ext>
                  </a:extLst>
                </p14:cNvPr>
                <p14:cNvContentPartPr/>
                <p14:nvPr/>
              </p14:nvContentPartPr>
              <p14:xfrm>
                <a:off x="3795805" y="1882231"/>
                <a:ext cx="40680" cy="243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8B46B71-C1C4-C6CE-5DF6-F0BBD8EE6F2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77805" y="1864591"/>
                  <a:ext cx="763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01A5C3C-6D98-E822-16E9-ED8CE3039257}"/>
                    </a:ext>
                  </a:extLst>
                </p14:cNvPr>
                <p14:cNvContentPartPr/>
                <p14:nvPr/>
              </p14:nvContentPartPr>
              <p14:xfrm>
                <a:off x="3311965" y="2107591"/>
                <a:ext cx="44280" cy="44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01A5C3C-6D98-E822-16E9-ED8CE303925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293965" y="2089591"/>
                  <a:ext cx="79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0C459DE-F3D8-80F7-DA89-B9549FE2E530}"/>
                    </a:ext>
                  </a:extLst>
                </p14:cNvPr>
                <p14:cNvContentPartPr/>
                <p14:nvPr/>
              </p14:nvContentPartPr>
              <p14:xfrm>
                <a:off x="2288125" y="1838671"/>
                <a:ext cx="275400" cy="621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0C459DE-F3D8-80F7-DA89-B9549FE2E53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70485" y="1821031"/>
                  <a:ext cx="311040" cy="65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C38F73D-8B17-725A-82E2-230802F12EA1}"/>
                  </a:ext>
                </a:extLst>
              </p14:cNvPr>
              <p14:cNvContentPartPr/>
              <p14:nvPr/>
            </p14:nvContentPartPr>
            <p14:xfrm>
              <a:off x="6155245" y="1569031"/>
              <a:ext cx="125280" cy="5058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C38F73D-8B17-725A-82E2-230802F12EA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137245" y="1551391"/>
                <a:ext cx="160920" cy="54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36C00B8-4DC4-2F44-0AAB-F39F53BBE75F}"/>
              </a:ext>
            </a:extLst>
          </p:cNvPr>
          <p:cNvGrpSpPr/>
          <p:nvPr/>
        </p:nvGrpSpPr>
        <p:grpSpPr>
          <a:xfrm>
            <a:off x="2901925" y="5649271"/>
            <a:ext cx="1740240" cy="488880"/>
            <a:chOff x="2901925" y="5649271"/>
            <a:chExt cx="1740240" cy="48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40293CB-2A07-E3C6-CAA3-77CC688C2303}"/>
                    </a:ext>
                  </a:extLst>
                </p14:cNvPr>
                <p14:cNvContentPartPr/>
                <p14:nvPr/>
              </p14:nvContentPartPr>
              <p14:xfrm>
                <a:off x="2901925" y="5712631"/>
                <a:ext cx="199080" cy="333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40293CB-2A07-E3C6-CAA3-77CC688C230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84285" y="5694991"/>
                  <a:ext cx="2347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7D77FB0-D77C-A1F8-82E6-CDC67572D2B2}"/>
                    </a:ext>
                  </a:extLst>
                </p14:cNvPr>
                <p14:cNvContentPartPr/>
                <p14:nvPr/>
              </p14:nvContentPartPr>
              <p14:xfrm>
                <a:off x="3188125" y="5742151"/>
                <a:ext cx="97560" cy="270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7D77FB0-D77C-A1F8-82E6-CDC67572D2B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70125" y="5724511"/>
                  <a:ext cx="1332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DAA9D68-6C8B-0FE6-352C-4E8BB8DD469E}"/>
                    </a:ext>
                  </a:extLst>
                </p14:cNvPr>
                <p14:cNvContentPartPr/>
                <p14:nvPr/>
              </p14:nvContentPartPr>
              <p14:xfrm>
                <a:off x="3200005" y="5682031"/>
                <a:ext cx="182880" cy="45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DAA9D68-6C8B-0FE6-352C-4E8BB8DD469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182005" y="5664031"/>
                  <a:ext cx="218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C64B65E-2E92-3267-3108-A38AF56C529A}"/>
                    </a:ext>
                  </a:extLst>
                </p14:cNvPr>
                <p14:cNvContentPartPr/>
                <p14:nvPr/>
              </p14:nvContentPartPr>
              <p14:xfrm>
                <a:off x="3409885" y="5672311"/>
                <a:ext cx="165240" cy="284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C64B65E-2E92-3267-3108-A38AF56C52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91885" y="5654671"/>
                  <a:ext cx="2008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C80C912-E7B1-7376-3DCA-CDE3AF895D9C}"/>
                    </a:ext>
                  </a:extLst>
                </p14:cNvPr>
                <p14:cNvContentPartPr/>
                <p14:nvPr/>
              </p14:nvContentPartPr>
              <p14:xfrm>
                <a:off x="3622285" y="5677351"/>
                <a:ext cx="151200" cy="26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C80C912-E7B1-7376-3DCA-CDE3AF895D9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04285" y="5659711"/>
                  <a:ext cx="1868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4C78A97-27D0-952A-4879-2D5662F8EACB}"/>
                    </a:ext>
                  </a:extLst>
                </p14:cNvPr>
                <p14:cNvContentPartPr/>
                <p14:nvPr/>
              </p14:nvContentPartPr>
              <p14:xfrm>
                <a:off x="3902365" y="5797591"/>
                <a:ext cx="31680" cy="19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4C78A97-27D0-952A-4879-2D5662F8EAC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84725" y="5779591"/>
                  <a:ext cx="67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3337A8-941B-F170-CE53-CD6414803765}"/>
                    </a:ext>
                  </a:extLst>
                </p14:cNvPr>
                <p14:cNvContentPartPr/>
                <p14:nvPr/>
              </p14:nvContentPartPr>
              <p14:xfrm>
                <a:off x="4034485" y="5678071"/>
                <a:ext cx="123120" cy="211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3337A8-941B-F170-CE53-CD641480376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16845" y="5660071"/>
                  <a:ext cx="158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6A8A648-F1A3-371C-921D-499E58E9206A}"/>
                    </a:ext>
                  </a:extLst>
                </p14:cNvPr>
                <p14:cNvContentPartPr/>
                <p14:nvPr/>
              </p14:nvContentPartPr>
              <p14:xfrm>
                <a:off x="4208005" y="5649271"/>
                <a:ext cx="151200" cy="228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6A8A648-F1A3-371C-921D-499E58E9206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90365" y="5631271"/>
                  <a:ext cx="1868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36ECA8C-3115-9CAE-4807-A30EDC31783B}"/>
                    </a:ext>
                  </a:extLst>
                </p14:cNvPr>
                <p14:cNvContentPartPr/>
                <p14:nvPr/>
              </p14:nvContentPartPr>
              <p14:xfrm>
                <a:off x="4461805" y="5668711"/>
                <a:ext cx="18360" cy="279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36ECA8C-3115-9CAE-4807-A30EDC31783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44165" y="5650711"/>
                  <a:ext cx="54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0C6DFFE-E00C-CFC1-6572-A9D608F3C135}"/>
                    </a:ext>
                  </a:extLst>
                </p14:cNvPr>
                <p14:cNvContentPartPr/>
                <p14:nvPr/>
              </p14:nvContentPartPr>
              <p14:xfrm>
                <a:off x="4525525" y="5904871"/>
                <a:ext cx="116640" cy="233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0C6DFFE-E00C-CFC1-6572-A9D608F3C13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07525" y="5887231"/>
                  <a:ext cx="15228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14F0FA0-1D0A-72A7-46E2-E84F23C6FEB8}"/>
              </a:ext>
            </a:extLst>
          </p:cNvPr>
          <p:cNvGrpSpPr/>
          <p:nvPr/>
        </p:nvGrpSpPr>
        <p:grpSpPr>
          <a:xfrm>
            <a:off x="5001085" y="5595631"/>
            <a:ext cx="1647360" cy="499680"/>
            <a:chOff x="5001085" y="5595631"/>
            <a:chExt cx="164736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F49B111-44AD-BC0B-1BDF-1A4920CBD781}"/>
                    </a:ext>
                  </a:extLst>
                </p14:cNvPr>
                <p14:cNvContentPartPr/>
                <p14:nvPr/>
              </p14:nvContentPartPr>
              <p14:xfrm>
                <a:off x="5001085" y="5739271"/>
                <a:ext cx="97560" cy="240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F49B111-44AD-BC0B-1BDF-1A4920CBD78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83445" y="5721631"/>
                  <a:ext cx="133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E524D6C-6103-4C29-3017-AC786BB9839C}"/>
                    </a:ext>
                  </a:extLst>
                </p14:cNvPr>
                <p14:cNvContentPartPr/>
                <p14:nvPr/>
              </p14:nvContentPartPr>
              <p14:xfrm>
                <a:off x="5034205" y="5721991"/>
                <a:ext cx="118080" cy="23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E524D6C-6103-4C29-3017-AC786BB9839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16205" y="5704351"/>
                  <a:ext cx="1537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7AC165A-0919-F95A-B229-D9D72EA4349E}"/>
                    </a:ext>
                  </a:extLst>
                </p14:cNvPr>
                <p14:cNvContentPartPr/>
                <p14:nvPr/>
              </p14:nvContentPartPr>
              <p14:xfrm>
                <a:off x="5197645" y="5706871"/>
                <a:ext cx="160560" cy="250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7AC165A-0919-F95A-B229-D9D72EA4349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79645" y="5689231"/>
                  <a:ext cx="1962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A697EA9-CF26-8A57-54D8-015EDC73021F}"/>
                    </a:ext>
                  </a:extLst>
                </p14:cNvPr>
                <p14:cNvContentPartPr/>
                <p14:nvPr/>
              </p14:nvContentPartPr>
              <p14:xfrm>
                <a:off x="5510845" y="5738191"/>
                <a:ext cx="206640" cy="176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A697EA9-CF26-8A57-54D8-015EDC73021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92845" y="5720191"/>
                  <a:ext cx="242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94D0BBA-C26A-6B3E-B843-FA3B41471A3D}"/>
                    </a:ext>
                  </a:extLst>
                </p14:cNvPr>
                <p14:cNvContentPartPr/>
                <p14:nvPr/>
              </p14:nvContentPartPr>
              <p14:xfrm>
                <a:off x="5744485" y="5713711"/>
                <a:ext cx="157680" cy="2736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94D0BBA-C26A-6B3E-B843-FA3B41471A3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26485" y="5696071"/>
                  <a:ext cx="1933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45EDDCD-432E-5EB9-107F-3FF22E786959}"/>
                    </a:ext>
                  </a:extLst>
                </p14:cNvPr>
                <p14:cNvContentPartPr/>
                <p14:nvPr/>
              </p14:nvContentPartPr>
              <p14:xfrm>
                <a:off x="6001165" y="5845831"/>
                <a:ext cx="36360" cy="18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45EDDCD-432E-5EB9-107F-3FF22E78695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83525" y="5828191"/>
                  <a:ext cx="72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B1F769D-813C-A9AB-C721-32E3E60764F3}"/>
                    </a:ext>
                  </a:extLst>
                </p14:cNvPr>
                <p14:cNvContentPartPr/>
                <p14:nvPr/>
              </p14:nvContentPartPr>
              <p14:xfrm>
                <a:off x="6124645" y="5717671"/>
                <a:ext cx="250200" cy="207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B1F769D-813C-A9AB-C721-32E3E60764F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06645" y="5699671"/>
                  <a:ext cx="285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62394C2-A735-6D82-F1AF-3CC75F51BAD3}"/>
                    </a:ext>
                  </a:extLst>
                </p14:cNvPr>
                <p14:cNvContentPartPr/>
                <p14:nvPr/>
              </p14:nvContentPartPr>
              <p14:xfrm>
                <a:off x="6382405" y="5709391"/>
                <a:ext cx="95400" cy="282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62394C2-A735-6D82-F1AF-3CC75F51BAD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64405" y="5691391"/>
                  <a:ext cx="1310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BEEEF29-E321-D86D-85B1-12197E95DC45}"/>
                    </a:ext>
                  </a:extLst>
                </p14:cNvPr>
                <p14:cNvContentPartPr/>
                <p14:nvPr/>
              </p14:nvContentPartPr>
              <p14:xfrm>
                <a:off x="6510205" y="5595631"/>
                <a:ext cx="138240" cy="499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BEEEF29-E321-D86D-85B1-12197E95DC4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92205" y="5577991"/>
                  <a:ext cx="173880" cy="53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1A34D24-2BC5-103A-3A1C-A8792016CDC9}"/>
                  </a:ext>
                </a:extLst>
              </p14:cNvPr>
              <p14:cNvContentPartPr/>
              <p14:nvPr/>
            </p14:nvContentPartPr>
            <p14:xfrm>
              <a:off x="2769445" y="5579431"/>
              <a:ext cx="110520" cy="6008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1A34D24-2BC5-103A-3A1C-A8792016CDC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751445" y="5561431"/>
                <a:ext cx="146160" cy="63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1AE90B3-0A17-AD6A-4168-4EF7E61FD0E2}"/>
              </a:ext>
            </a:extLst>
          </p:cNvPr>
          <p:cNvGrpSpPr/>
          <p:nvPr/>
        </p:nvGrpSpPr>
        <p:grpSpPr>
          <a:xfrm>
            <a:off x="8148925" y="2946031"/>
            <a:ext cx="316800" cy="1237320"/>
            <a:chOff x="8148925" y="2946031"/>
            <a:chExt cx="316800" cy="12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35935A6-F205-9D18-D2D4-3E2E00BBDA5E}"/>
                    </a:ext>
                  </a:extLst>
                </p14:cNvPr>
                <p14:cNvContentPartPr/>
                <p14:nvPr/>
              </p14:nvContentPartPr>
              <p14:xfrm>
                <a:off x="8265925" y="3029191"/>
                <a:ext cx="109800" cy="965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35935A6-F205-9D18-D2D4-3E2E00BBDA5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47925" y="3011551"/>
                  <a:ext cx="145440" cy="10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71A5C04-0B6E-1D1A-1077-4D0BAF34FD34}"/>
                    </a:ext>
                  </a:extLst>
                </p14:cNvPr>
                <p14:cNvContentPartPr/>
                <p14:nvPr/>
              </p14:nvContentPartPr>
              <p14:xfrm>
                <a:off x="8148925" y="3969151"/>
                <a:ext cx="158040" cy="214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71A5C04-0B6E-1D1A-1077-4D0BAF34FD3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31285" y="3951151"/>
                  <a:ext cx="193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F0F877C-90ED-29D5-3FCA-A8CBCC3209BC}"/>
                    </a:ext>
                  </a:extLst>
                </p14:cNvPr>
                <p14:cNvContentPartPr/>
                <p14:nvPr/>
              </p14:nvContentPartPr>
              <p14:xfrm>
                <a:off x="8225245" y="4001551"/>
                <a:ext cx="223560" cy="154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F0F877C-90ED-29D5-3FCA-A8CBCC3209B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207605" y="3983551"/>
                  <a:ext cx="259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9D7A9C6-5F9E-E32D-07FB-5BDA9A9B34A2}"/>
                    </a:ext>
                  </a:extLst>
                </p14:cNvPr>
                <p14:cNvContentPartPr/>
                <p14:nvPr/>
              </p14:nvContentPartPr>
              <p14:xfrm>
                <a:off x="8187445" y="2946031"/>
                <a:ext cx="278280" cy="205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9D7A9C6-5F9E-E32D-07FB-5BDA9A9B34A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169445" y="2928391"/>
                  <a:ext cx="31392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D2668AC-75AE-B3E6-45C7-F59D9A7C1E44}"/>
              </a:ext>
            </a:extLst>
          </p:cNvPr>
          <p:cNvGrpSpPr/>
          <p:nvPr/>
        </p:nvGrpSpPr>
        <p:grpSpPr>
          <a:xfrm>
            <a:off x="9104005" y="3440311"/>
            <a:ext cx="1796040" cy="388440"/>
            <a:chOff x="9104005" y="3440311"/>
            <a:chExt cx="179604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2208DB3-36B3-81C3-40E3-7AC9F2535744}"/>
                    </a:ext>
                  </a:extLst>
                </p14:cNvPr>
                <p14:cNvContentPartPr/>
                <p14:nvPr/>
              </p14:nvContentPartPr>
              <p14:xfrm>
                <a:off x="9104005" y="3440311"/>
                <a:ext cx="299520" cy="297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2208DB3-36B3-81C3-40E3-7AC9F253574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086005" y="3422671"/>
                  <a:ext cx="3351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FFE04A9-1AB0-9A5A-70D9-16594D9218A4}"/>
                    </a:ext>
                  </a:extLst>
                </p14:cNvPr>
                <p14:cNvContentPartPr/>
                <p14:nvPr/>
              </p14:nvContentPartPr>
              <p14:xfrm>
                <a:off x="9405685" y="3527071"/>
                <a:ext cx="184680" cy="230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FFE04A9-1AB0-9A5A-70D9-16594D9218A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88045" y="3509431"/>
                  <a:ext cx="2203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D8DC881-E257-AFED-94E1-FCD0118E854B}"/>
                    </a:ext>
                  </a:extLst>
                </p14:cNvPr>
                <p14:cNvContentPartPr/>
                <p14:nvPr/>
              </p14:nvContentPartPr>
              <p14:xfrm>
                <a:off x="9670285" y="3474151"/>
                <a:ext cx="147960" cy="341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D8DC881-E257-AFED-94E1-FCD0118E854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652645" y="3456511"/>
                  <a:ext cx="1836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38A8710-5331-5D02-06CB-06A0C6DCCC09}"/>
                    </a:ext>
                  </a:extLst>
                </p14:cNvPr>
                <p14:cNvContentPartPr/>
                <p14:nvPr/>
              </p14:nvContentPartPr>
              <p14:xfrm>
                <a:off x="9911485" y="3493951"/>
                <a:ext cx="137160" cy="286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38A8710-5331-5D02-06CB-06A0C6DCCC0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893845" y="3476311"/>
                  <a:ext cx="1728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E89D3FC-89CC-87AF-3EDB-C596631BB1E4}"/>
                    </a:ext>
                  </a:extLst>
                </p14:cNvPr>
                <p14:cNvContentPartPr/>
                <p14:nvPr/>
              </p14:nvContentPartPr>
              <p14:xfrm>
                <a:off x="10217845" y="3617791"/>
                <a:ext cx="54720" cy="9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E89D3FC-89CC-87AF-3EDB-C596631BB1E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200205" y="3600151"/>
                  <a:ext cx="90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74702DD-E7D1-A6C6-AFAF-E99DB2E0A7D0}"/>
                    </a:ext>
                  </a:extLst>
                </p14:cNvPr>
                <p14:cNvContentPartPr/>
                <p14:nvPr/>
              </p14:nvContentPartPr>
              <p14:xfrm>
                <a:off x="10369405" y="3515191"/>
                <a:ext cx="177120" cy="2030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74702DD-E7D1-A6C6-AFAF-E99DB2E0A7D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351765" y="3497191"/>
                  <a:ext cx="212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834F0B5-B156-5FD3-A34D-4DAC587FACDF}"/>
                    </a:ext>
                  </a:extLst>
                </p14:cNvPr>
                <p14:cNvContentPartPr/>
                <p14:nvPr/>
              </p14:nvContentPartPr>
              <p14:xfrm>
                <a:off x="10624285" y="3464071"/>
                <a:ext cx="108720" cy="318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834F0B5-B156-5FD3-A34D-4DAC587FACD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606645" y="3446071"/>
                  <a:ext cx="1443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16CCBED-DD5B-BC4A-00B3-1C41292447F1}"/>
                    </a:ext>
                  </a:extLst>
                </p14:cNvPr>
                <p14:cNvContentPartPr/>
                <p14:nvPr/>
              </p14:nvContentPartPr>
              <p14:xfrm>
                <a:off x="10807165" y="3502231"/>
                <a:ext cx="92880" cy="326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16CCBED-DD5B-BC4A-00B3-1C41292447F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789525" y="3484231"/>
                  <a:ext cx="12852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B01BD0A-0F53-CC49-A210-43A69D8FDEBE}"/>
              </a:ext>
            </a:extLst>
          </p:cNvPr>
          <p:cNvGrpSpPr/>
          <p:nvPr/>
        </p:nvGrpSpPr>
        <p:grpSpPr>
          <a:xfrm>
            <a:off x="6515245" y="2502151"/>
            <a:ext cx="917280" cy="203760"/>
            <a:chOff x="6515245" y="2502151"/>
            <a:chExt cx="91728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3F60233-5E33-6B47-643B-0529078C8A26}"/>
                    </a:ext>
                  </a:extLst>
                </p14:cNvPr>
                <p14:cNvContentPartPr/>
                <p14:nvPr/>
              </p14:nvContentPartPr>
              <p14:xfrm>
                <a:off x="6545845" y="2604031"/>
                <a:ext cx="795600" cy="7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3F60233-5E33-6B47-643B-0529078C8A2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527845" y="2586391"/>
                  <a:ext cx="831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172E1DF-6B19-BFC9-C650-72DDD719452E}"/>
                    </a:ext>
                  </a:extLst>
                </p14:cNvPr>
                <p14:cNvContentPartPr/>
                <p14:nvPr/>
              </p14:nvContentPartPr>
              <p14:xfrm>
                <a:off x="6515245" y="2515831"/>
                <a:ext cx="228600" cy="182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172E1DF-6B19-BFC9-C650-72DDD719452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497245" y="2498191"/>
                  <a:ext cx="264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86DC148-5B00-235F-3B8C-0C04115B7415}"/>
                    </a:ext>
                  </a:extLst>
                </p14:cNvPr>
                <p14:cNvContentPartPr/>
                <p14:nvPr/>
              </p14:nvContentPartPr>
              <p14:xfrm>
                <a:off x="7252525" y="2502151"/>
                <a:ext cx="180000" cy="203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86DC148-5B00-235F-3B8C-0C04115B741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34885" y="2484151"/>
                  <a:ext cx="21564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BA79777-737D-3228-9FDC-C7898D409EE5}"/>
              </a:ext>
            </a:extLst>
          </p:cNvPr>
          <p:cNvGrpSpPr/>
          <p:nvPr/>
        </p:nvGrpSpPr>
        <p:grpSpPr>
          <a:xfrm>
            <a:off x="6397885" y="2971951"/>
            <a:ext cx="1394640" cy="283320"/>
            <a:chOff x="6397885" y="2971951"/>
            <a:chExt cx="139464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57CAE41-F329-4D9D-75CA-AB41B3053EE7}"/>
                    </a:ext>
                  </a:extLst>
                </p14:cNvPr>
                <p14:cNvContentPartPr/>
                <p14:nvPr/>
              </p14:nvContentPartPr>
              <p14:xfrm>
                <a:off x="6397885" y="3022711"/>
                <a:ext cx="213840" cy="159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57CAE41-F329-4D9D-75CA-AB41B3053EE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379885" y="3004711"/>
                  <a:ext cx="249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8083E95-8313-6ECD-D62F-965F8062DC8F}"/>
                    </a:ext>
                  </a:extLst>
                </p14:cNvPr>
                <p14:cNvContentPartPr/>
                <p14:nvPr/>
              </p14:nvContentPartPr>
              <p14:xfrm>
                <a:off x="6682285" y="2994271"/>
                <a:ext cx="106200" cy="152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8083E95-8313-6ECD-D62F-965F8062DC8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64645" y="2976271"/>
                  <a:ext cx="141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B981A9E-0ABF-4341-2223-63492EA5CADF}"/>
                    </a:ext>
                  </a:extLst>
                </p14:cNvPr>
                <p14:cNvContentPartPr/>
                <p14:nvPr/>
              </p14:nvContentPartPr>
              <p14:xfrm>
                <a:off x="6855085" y="2977351"/>
                <a:ext cx="113400" cy="277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B981A9E-0ABF-4341-2223-63492EA5CAD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37445" y="2959711"/>
                  <a:ext cx="1490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7EDD467-EC70-D6EE-FF6A-C9493B9471B8}"/>
                    </a:ext>
                  </a:extLst>
                </p14:cNvPr>
                <p14:cNvContentPartPr/>
                <p14:nvPr/>
              </p14:nvContentPartPr>
              <p14:xfrm>
                <a:off x="7019605" y="2972311"/>
                <a:ext cx="112680" cy="2552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7EDD467-EC70-D6EE-FF6A-C9493B9471B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01965" y="2954311"/>
                  <a:ext cx="148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C2D780B-08CD-F2D6-A07D-386C7FFBC1B7}"/>
                    </a:ext>
                  </a:extLst>
                </p14:cNvPr>
                <p14:cNvContentPartPr/>
                <p14:nvPr/>
              </p14:nvContentPartPr>
              <p14:xfrm>
                <a:off x="7200685" y="3109111"/>
                <a:ext cx="26280" cy="13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C2D780B-08CD-F2D6-A07D-386C7FFBC1B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183045" y="3091111"/>
                  <a:ext cx="61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F3CA6EA-ADED-012B-E1DE-DCC133E27E0A}"/>
                    </a:ext>
                  </a:extLst>
                </p14:cNvPr>
                <p14:cNvContentPartPr/>
                <p14:nvPr/>
              </p14:nvContentPartPr>
              <p14:xfrm>
                <a:off x="7309765" y="3014791"/>
                <a:ext cx="168480" cy="154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F3CA6EA-ADED-012B-E1DE-DCC133E27E0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291765" y="2997151"/>
                  <a:ext cx="204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0B27DC6-6B31-A005-5F52-566C8A26EE92}"/>
                    </a:ext>
                  </a:extLst>
                </p14:cNvPr>
                <p14:cNvContentPartPr/>
                <p14:nvPr/>
              </p14:nvContentPartPr>
              <p14:xfrm>
                <a:off x="7534405" y="3007231"/>
                <a:ext cx="108360" cy="180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0B27DC6-6B31-A005-5F52-566C8A26EE9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516405" y="2989231"/>
                  <a:ext cx="144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68779BE-E33C-D10B-7FDA-28D74A053463}"/>
                    </a:ext>
                  </a:extLst>
                </p14:cNvPr>
                <p14:cNvContentPartPr/>
                <p14:nvPr/>
              </p14:nvContentPartPr>
              <p14:xfrm>
                <a:off x="7680565" y="2971951"/>
                <a:ext cx="111960" cy="245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68779BE-E33C-D10B-7FDA-28D74A05346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62925" y="2953951"/>
                  <a:ext cx="14760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D356111-2918-D6AE-E855-A9CF2429EFD8}"/>
              </a:ext>
            </a:extLst>
          </p:cNvPr>
          <p:cNvGrpSpPr/>
          <p:nvPr/>
        </p:nvGrpSpPr>
        <p:grpSpPr>
          <a:xfrm>
            <a:off x="626725" y="137311"/>
            <a:ext cx="2803680" cy="556920"/>
            <a:chOff x="626725" y="137311"/>
            <a:chExt cx="2803680" cy="5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97E715D-82E4-B78E-AB3B-8A7D1EE4A3BB}"/>
                    </a:ext>
                  </a:extLst>
                </p14:cNvPr>
                <p14:cNvContentPartPr/>
                <p14:nvPr/>
              </p14:nvContentPartPr>
              <p14:xfrm>
                <a:off x="723205" y="187711"/>
                <a:ext cx="38880" cy="378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97E715D-82E4-B78E-AB3B-8A7D1EE4A3B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05565" y="170071"/>
                  <a:ext cx="745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76F86F7-3F88-78C6-B0CD-42B740B5E6E5}"/>
                    </a:ext>
                  </a:extLst>
                </p14:cNvPr>
                <p14:cNvContentPartPr/>
                <p14:nvPr/>
              </p14:nvContentPartPr>
              <p14:xfrm>
                <a:off x="773965" y="360151"/>
                <a:ext cx="392040" cy="183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76F86F7-3F88-78C6-B0CD-42B740B5E6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55965" y="342151"/>
                  <a:ext cx="4276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2DC55B3-5F22-8CA0-CE18-E82F1C840074}"/>
                    </a:ext>
                  </a:extLst>
                </p14:cNvPr>
                <p14:cNvContentPartPr/>
                <p14:nvPr/>
              </p14:nvContentPartPr>
              <p14:xfrm>
                <a:off x="1226125" y="233071"/>
                <a:ext cx="42840" cy="226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2DC55B3-5F22-8CA0-CE18-E82F1C84007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208125" y="215071"/>
                  <a:ext cx="784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5173BC8-F633-C6A6-62EA-F1C157816946}"/>
                    </a:ext>
                  </a:extLst>
                </p14:cNvPr>
                <p14:cNvContentPartPr/>
                <p14:nvPr/>
              </p14:nvContentPartPr>
              <p14:xfrm>
                <a:off x="1330885" y="170431"/>
                <a:ext cx="129240" cy="305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5173BC8-F633-C6A6-62EA-F1C15781694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313245" y="152791"/>
                  <a:ext cx="1648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16F0D15-0D39-5858-34A4-076E2A7B89F8}"/>
                    </a:ext>
                  </a:extLst>
                </p14:cNvPr>
                <p14:cNvContentPartPr/>
                <p14:nvPr/>
              </p14:nvContentPartPr>
              <p14:xfrm>
                <a:off x="629965" y="180151"/>
                <a:ext cx="111240" cy="1252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16F0D15-0D39-5858-34A4-076E2A7B89F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12325" y="162151"/>
                  <a:ext cx="146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A21FD69-D851-18AE-48D6-9F9BC7F2C04D}"/>
                    </a:ext>
                  </a:extLst>
                </p14:cNvPr>
                <p14:cNvContentPartPr/>
                <p14:nvPr/>
              </p14:nvContentPartPr>
              <p14:xfrm>
                <a:off x="626725" y="590911"/>
                <a:ext cx="187200" cy="338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A21FD69-D851-18AE-48D6-9F9BC7F2C04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08725" y="572911"/>
                  <a:ext cx="2228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E3B222A-F95C-E2BD-60C6-CE34C55716C4}"/>
                    </a:ext>
                  </a:extLst>
                </p14:cNvPr>
                <p14:cNvContentPartPr/>
                <p14:nvPr/>
              </p14:nvContentPartPr>
              <p14:xfrm>
                <a:off x="1656325" y="267991"/>
                <a:ext cx="143280" cy="42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E3B222A-F95C-E2BD-60C6-CE34C55716C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638325" y="250351"/>
                  <a:ext cx="178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F1FE39D-3A57-3690-7501-31DCCB097262}"/>
                    </a:ext>
                  </a:extLst>
                </p14:cNvPr>
                <p14:cNvContentPartPr/>
                <p14:nvPr/>
              </p14:nvContentPartPr>
              <p14:xfrm>
                <a:off x="1650205" y="310831"/>
                <a:ext cx="271080" cy="98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F1FE39D-3A57-3690-7501-31DCCB09726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632565" y="293191"/>
                  <a:ext cx="306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4A37B05-07DB-6D64-66C9-7AD85A7EE7B2}"/>
                    </a:ext>
                  </a:extLst>
                </p14:cNvPr>
                <p14:cNvContentPartPr/>
                <p14:nvPr/>
              </p14:nvContentPartPr>
              <p14:xfrm>
                <a:off x="2273005" y="160351"/>
                <a:ext cx="27000" cy="1760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4A37B05-07DB-6D64-66C9-7AD85A7EE7B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255005" y="142351"/>
                  <a:ext cx="62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023B413-1CB9-0731-277B-0B9B1CB203BF}"/>
                    </a:ext>
                  </a:extLst>
                </p14:cNvPr>
                <p14:cNvContentPartPr/>
                <p14:nvPr/>
              </p14:nvContentPartPr>
              <p14:xfrm>
                <a:off x="2163205" y="348271"/>
                <a:ext cx="290520" cy="87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023B413-1CB9-0731-277B-0B9B1CB203B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145565" y="330631"/>
                  <a:ext cx="326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B29C136-578E-56F1-FBFD-9C7190CA1E8B}"/>
                    </a:ext>
                  </a:extLst>
                </p14:cNvPr>
                <p14:cNvContentPartPr/>
                <p14:nvPr/>
              </p14:nvContentPartPr>
              <p14:xfrm>
                <a:off x="2267965" y="529711"/>
                <a:ext cx="13320" cy="164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B29C136-578E-56F1-FBFD-9C7190CA1E8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249965" y="512071"/>
                  <a:ext cx="48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CFFBA85-1C77-41C5-50A0-88F82F674D40}"/>
                    </a:ext>
                  </a:extLst>
                </p14:cNvPr>
                <p14:cNvContentPartPr/>
                <p14:nvPr/>
              </p14:nvContentPartPr>
              <p14:xfrm>
                <a:off x="2361565" y="466351"/>
                <a:ext cx="370080" cy="196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CFFBA85-1C77-41C5-50A0-88F82F674D4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343925" y="448351"/>
                  <a:ext cx="4057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A44E167-D817-225F-20F1-55B340DA1618}"/>
                    </a:ext>
                  </a:extLst>
                </p14:cNvPr>
                <p14:cNvContentPartPr/>
                <p14:nvPr/>
              </p14:nvContentPartPr>
              <p14:xfrm>
                <a:off x="2849725" y="251791"/>
                <a:ext cx="22320" cy="126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A44E167-D817-225F-20F1-55B340DA161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32085" y="234151"/>
                  <a:ext cx="57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3569BBE-F6EF-0799-2F0D-04011B6AFD91}"/>
                    </a:ext>
                  </a:extLst>
                </p14:cNvPr>
                <p14:cNvContentPartPr/>
                <p14:nvPr/>
              </p14:nvContentPartPr>
              <p14:xfrm>
                <a:off x="2950885" y="285631"/>
                <a:ext cx="159840" cy="127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3569BBE-F6EF-0799-2F0D-04011B6AFD9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33245" y="267631"/>
                  <a:ext cx="195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1D7643A-AE86-3D37-A607-CCDC23DB433E}"/>
                    </a:ext>
                  </a:extLst>
                </p14:cNvPr>
                <p14:cNvContentPartPr/>
                <p14:nvPr/>
              </p14:nvContentPartPr>
              <p14:xfrm>
                <a:off x="3144205" y="137311"/>
                <a:ext cx="286200" cy="267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1D7643A-AE86-3D37-A607-CCDC23DB433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126205" y="119311"/>
                  <a:ext cx="32184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23C8488-9028-CC5C-0BCC-814DE727983B}"/>
              </a:ext>
            </a:extLst>
          </p:cNvPr>
          <p:cNvGrpSpPr/>
          <p:nvPr/>
        </p:nvGrpSpPr>
        <p:grpSpPr>
          <a:xfrm>
            <a:off x="3956365" y="168271"/>
            <a:ext cx="950040" cy="335160"/>
            <a:chOff x="3956365" y="168271"/>
            <a:chExt cx="95004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7625A69-8065-996F-A95C-8CB8F9FBBB7C}"/>
                    </a:ext>
                  </a:extLst>
                </p14:cNvPr>
                <p14:cNvContentPartPr/>
                <p14:nvPr/>
              </p14:nvContentPartPr>
              <p14:xfrm>
                <a:off x="4075165" y="219031"/>
                <a:ext cx="360" cy="230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7625A69-8065-996F-A95C-8CB8F9FBBB7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057525" y="201031"/>
                  <a:ext cx="36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A7030A0-1ACE-B4DD-C040-CE35024708C3}"/>
                    </a:ext>
                  </a:extLst>
                </p14:cNvPr>
                <p14:cNvContentPartPr/>
                <p14:nvPr/>
              </p14:nvContentPartPr>
              <p14:xfrm>
                <a:off x="3956365" y="226591"/>
                <a:ext cx="151200" cy="276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A7030A0-1ACE-B4DD-C040-CE35024708C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938365" y="208951"/>
                  <a:ext cx="1868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C1092EF-2256-234E-F053-43E2249DB776}"/>
                    </a:ext>
                  </a:extLst>
                </p14:cNvPr>
                <p14:cNvContentPartPr/>
                <p14:nvPr/>
              </p14:nvContentPartPr>
              <p14:xfrm>
                <a:off x="4236805" y="357631"/>
                <a:ext cx="2520" cy="738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C1092EF-2256-234E-F053-43E2249DB77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219165" y="339991"/>
                  <a:ext cx="381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4A96E75-6203-A29B-32EE-8316733F54C3}"/>
                    </a:ext>
                  </a:extLst>
                </p14:cNvPr>
                <p14:cNvContentPartPr/>
                <p14:nvPr/>
              </p14:nvContentPartPr>
              <p14:xfrm>
                <a:off x="4247605" y="299311"/>
                <a:ext cx="137160" cy="174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4A96E75-6203-A29B-32EE-8316733F54C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229965" y="281311"/>
                  <a:ext cx="172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A730F01-AE99-619C-8C9B-048D81E21483}"/>
                    </a:ext>
                  </a:extLst>
                </p14:cNvPr>
                <p14:cNvContentPartPr/>
                <p14:nvPr/>
              </p14:nvContentPartPr>
              <p14:xfrm>
                <a:off x="4431565" y="168271"/>
                <a:ext cx="250560" cy="2772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A730F01-AE99-619C-8C9B-048D81E2148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413925" y="150271"/>
                  <a:ext cx="2862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02639A7-0522-D282-86FA-12E08ACDDD1C}"/>
                    </a:ext>
                  </a:extLst>
                </p14:cNvPr>
                <p14:cNvContentPartPr/>
                <p14:nvPr/>
              </p14:nvContentPartPr>
              <p14:xfrm>
                <a:off x="4776085" y="307231"/>
                <a:ext cx="130320" cy="126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02639A7-0522-D282-86FA-12E08ACDDD1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758445" y="289231"/>
                  <a:ext cx="16596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46E6D1D-D8EA-0A05-C4B2-1059EFBFD402}"/>
              </a:ext>
            </a:extLst>
          </p:cNvPr>
          <p:cNvGrpSpPr/>
          <p:nvPr/>
        </p:nvGrpSpPr>
        <p:grpSpPr>
          <a:xfrm>
            <a:off x="5183605" y="142711"/>
            <a:ext cx="2864520" cy="301320"/>
            <a:chOff x="5183605" y="142711"/>
            <a:chExt cx="286452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C459B05-05F1-4C54-72A9-0D14CF83E38D}"/>
                    </a:ext>
                  </a:extLst>
                </p14:cNvPr>
                <p14:cNvContentPartPr/>
                <p14:nvPr/>
              </p14:nvContentPartPr>
              <p14:xfrm>
                <a:off x="5183605" y="251071"/>
                <a:ext cx="196200" cy="1929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C459B05-05F1-4C54-72A9-0D14CF83E38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165605" y="233431"/>
                  <a:ext cx="231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980BECB-6A9D-9F1E-8AE2-28D8EE49033E}"/>
                    </a:ext>
                  </a:extLst>
                </p14:cNvPr>
                <p14:cNvContentPartPr/>
                <p14:nvPr/>
              </p14:nvContentPartPr>
              <p14:xfrm>
                <a:off x="5457205" y="312631"/>
                <a:ext cx="360" cy="7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980BECB-6A9D-9F1E-8AE2-28D8EE49033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439565" y="294991"/>
                  <a:ext cx="36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920A980-50A4-7B10-C2F9-50AA9634D042}"/>
                    </a:ext>
                  </a:extLst>
                </p14:cNvPr>
                <p14:cNvContentPartPr/>
                <p14:nvPr/>
              </p14:nvContentPartPr>
              <p14:xfrm>
                <a:off x="5569525" y="188791"/>
                <a:ext cx="102240" cy="246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920A980-50A4-7B10-C2F9-50AA9634D04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551885" y="171151"/>
                  <a:ext cx="1378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3337185-B7C9-07C5-5BD5-C7AC658ED453}"/>
                    </a:ext>
                  </a:extLst>
                </p14:cNvPr>
                <p14:cNvContentPartPr/>
                <p14:nvPr/>
              </p14:nvContentPartPr>
              <p14:xfrm>
                <a:off x="5804245" y="149911"/>
                <a:ext cx="97560" cy="224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3337185-B7C9-07C5-5BD5-C7AC658ED45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786605" y="131911"/>
                  <a:ext cx="133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073929C-42FF-99EE-F024-6DE5A37E707B}"/>
                    </a:ext>
                  </a:extLst>
                </p14:cNvPr>
                <p14:cNvContentPartPr/>
                <p14:nvPr/>
              </p14:nvContentPartPr>
              <p14:xfrm>
                <a:off x="6063805" y="213271"/>
                <a:ext cx="342720" cy="1407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073929C-42FF-99EE-F024-6DE5A37E707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046165" y="195631"/>
                  <a:ext cx="378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B9CDC46-B8E3-3A93-0AB7-092AE315633F}"/>
                    </a:ext>
                  </a:extLst>
                </p14:cNvPr>
                <p14:cNvContentPartPr/>
                <p14:nvPr/>
              </p14:nvContentPartPr>
              <p14:xfrm>
                <a:off x="6511285" y="251791"/>
                <a:ext cx="115200" cy="107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B9CDC46-B8E3-3A93-0AB7-092AE315633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93285" y="234151"/>
                  <a:ext cx="150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AD2689D-E701-7BC1-F788-C2505C55EFED}"/>
                    </a:ext>
                  </a:extLst>
                </p14:cNvPr>
                <p14:cNvContentPartPr/>
                <p14:nvPr/>
              </p14:nvContentPartPr>
              <p14:xfrm>
                <a:off x="6800005" y="189871"/>
                <a:ext cx="286560" cy="2034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AD2689D-E701-7BC1-F788-C2505C55EFE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782005" y="171871"/>
                  <a:ext cx="322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90DCF07-1453-8741-2CEB-227BFFC40EB0}"/>
                    </a:ext>
                  </a:extLst>
                </p14:cNvPr>
                <p14:cNvContentPartPr/>
                <p14:nvPr/>
              </p14:nvContentPartPr>
              <p14:xfrm>
                <a:off x="7068205" y="198871"/>
                <a:ext cx="72720" cy="188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90DCF07-1453-8741-2CEB-227BFFC40EB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050565" y="181231"/>
                  <a:ext cx="108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2432DDE-D779-081A-5F9D-7E2E924E7FC8}"/>
                    </a:ext>
                  </a:extLst>
                </p14:cNvPr>
                <p14:cNvContentPartPr/>
                <p14:nvPr/>
              </p14:nvContentPartPr>
              <p14:xfrm>
                <a:off x="7091965" y="147031"/>
                <a:ext cx="139320" cy="270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2432DDE-D779-081A-5F9D-7E2E924E7FC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074325" y="129391"/>
                  <a:ext cx="174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9C2924D-E334-F174-A066-7CAD2EDF4931}"/>
                    </a:ext>
                  </a:extLst>
                </p14:cNvPr>
                <p14:cNvContentPartPr/>
                <p14:nvPr/>
              </p14:nvContentPartPr>
              <p14:xfrm>
                <a:off x="7316965" y="142711"/>
                <a:ext cx="127080" cy="216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9C2924D-E334-F174-A066-7CAD2EDF493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299325" y="124711"/>
                  <a:ext cx="162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6B29D35-8B19-0A98-C10E-DA3DBC2A44F4}"/>
                    </a:ext>
                  </a:extLst>
                </p14:cNvPr>
                <p14:cNvContentPartPr/>
                <p14:nvPr/>
              </p14:nvContentPartPr>
              <p14:xfrm>
                <a:off x="7603525" y="211471"/>
                <a:ext cx="204480" cy="1267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6B29D35-8B19-0A98-C10E-DA3DBC2A44F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585885" y="193471"/>
                  <a:ext cx="240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5BBB30E-755D-BEB2-1D6C-52E51653720E}"/>
                    </a:ext>
                  </a:extLst>
                </p14:cNvPr>
                <p14:cNvContentPartPr/>
                <p14:nvPr/>
              </p14:nvContentPartPr>
              <p14:xfrm>
                <a:off x="7850485" y="207871"/>
                <a:ext cx="197640" cy="972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5BBB30E-755D-BEB2-1D6C-52E51653720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832845" y="190231"/>
                  <a:ext cx="23328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6C098FF2-8779-501E-D33F-10871C8EB347}"/>
              </a:ext>
            </a:extLst>
          </p:cNvPr>
          <p:cNvGrpSpPr/>
          <p:nvPr/>
        </p:nvGrpSpPr>
        <p:grpSpPr>
          <a:xfrm>
            <a:off x="8192485" y="194551"/>
            <a:ext cx="101520" cy="86760"/>
            <a:chOff x="8192485" y="194551"/>
            <a:chExt cx="1015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80C95DA-08A8-F2F4-589D-679B034C9EDC}"/>
                    </a:ext>
                  </a:extLst>
                </p14:cNvPr>
                <p14:cNvContentPartPr/>
                <p14:nvPr/>
              </p14:nvContentPartPr>
              <p14:xfrm>
                <a:off x="8216245" y="194551"/>
                <a:ext cx="70920" cy="43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80C95DA-08A8-F2F4-589D-679B034C9ED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198605" y="176551"/>
                  <a:ext cx="106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5762591-A7FF-BECF-11AC-4F141B9075CA}"/>
                    </a:ext>
                  </a:extLst>
                </p14:cNvPr>
                <p14:cNvContentPartPr/>
                <p14:nvPr/>
              </p14:nvContentPartPr>
              <p14:xfrm>
                <a:off x="8192485" y="260791"/>
                <a:ext cx="101520" cy="205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5762591-A7FF-BECF-11AC-4F141B9075C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174845" y="243151"/>
                  <a:ext cx="13716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5F737C3-F4F6-1686-EB85-707958318E1F}"/>
              </a:ext>
            </a:extLst>
          </p:cNvPr>
          <p:cNvGrpSpPr/>
          <p:nvPr/>
        </p:nvGrpSpPr>
        <p:grpSpPr>
          <a:xfrm>
            <a:off x="8532685" y="66751"/>
            <a:ext cx="1015560" cy="255960"/>
            <a:chOff x="8532685" y="66751"/>
            <a:chExt cx="101556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96AF67A-F15B-D423-589B-CACE1D3B7B92}"/>
                    </a:ext>
                  </a:extLst>
                </p14:cNvPr>
                <p14:cNvContentPartPr/>
                <p14:nvPr/>
              </p14:nvContentPartPr>
              <p14:xfrm>
                <a:off x="8532685" y="139111"/>
                <a:ext cx="5400" cy="1836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96AF67A-F15B-D423-589B-CACE1D3B7B9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514685" y="121471"/>
                  <a:ext cx="41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3E712E6-FEE6-CAC8-63C2-12E83330993A}"/>
                    </a:ext>
                  </a:extLst>
                </p14:cNvPr>
                <p14:cNvContentPartPr/>
                <p14:nvPr/>
              </p14:nvContentPartPr>
              <p14:xfrm>
                <a:off x="8627725" y="163951"/>
                <a:ext cx="325800" cy="1465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3E712E6-FEE6-CAC8-63C2-12E83330993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609725" y="146311"/>
                  <a:ext cx="361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A9927BA-FD90-4F4C-BB75-111B1A9FF173}"/>
                    </a:ext>
                  </a:extLst>
                </p14:cNvPr>
                <p14:cNvContentPartPr/>
                <p14:nvPr/>
              </p14:nvContentPartPr>
              <p14:xfrm>
                <a:off x="9039205" y="155671"/>
                <a:ext cx="322560" cy="1310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A9927BA-FD90-4F4C-BB75-111B1A9FF17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021565" y="137671"/>
                  <a:ext cx="358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89FF90A-D7D7-DCA6-36A3-822CDF7A5696}"/>
                    </a:ext>
                  </a:extLst>
                </p14:cNvPr>
                <p14:cNvContentPartPr/>
                <p14:nvPr/>
              </p14:nvContentPartPr>
              <p14:xfrm>
                <a:off x="9388045" y="83671"/>
                <a:ext cx="360" cy="4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89FF90A-D7D7-DCA6-36A3-822CDF7A569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70405" y="65671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A210812-5E79-F4D8-FDA6-11D870A4474A}"/>
                    </a:ext>
                  </a:extLst>
                </p14:cNvPr>
                <p14:cNvContentPartPr/>
                <p14:nvPr/>
              </p14:nvContentPartPr>
              <p14:xfrm>
                <a:off x="9417925" y="66751"/>
                <a:ext cx="130320" cy="2505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A210812-5E79-F4D8-FDA6-11D870A4474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400285" y="49111"/>
                  <a:ext cx="16596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C9416B0-BEDC-2B7D-F46C-5A82405C43AD}"/>
              </a:ext>
            </a:extLst>
          </p:cNvPr>
          <p:cNvGrpSpPr/>
          <p:nvPr/>
        </p:nvGrpSpPr>
        <p:grpSpPr>
          <a:xfrm>
            <a:off x="480925" y="3334831"/>
            <a:ext cx="807840" cy="393840"/>
            <a:chOff x="480925" y="3334831"/>
            <a:chExt cx="80784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54C8ABF-E0D8-16B5-CD01-90F8126B33FD}"/>
                    </a:ext>
                  </a:extLst>
                </p14:cNvPr>
                <p14:cNvContentPartPr/>
                <p14:nvPr/>
              </p14:nvContentPartPr>
              <p14:xfrm>
                <a:off x="540325" y="3438151"/>
                <a:ext cx="14040" cy="2037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54C8ABF-E0D8-16B5-CD01-90F8126B33F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22325" y="3420511"/>
                  <a:ext cx="496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FD011CB-130A-6004-D060-EF01CF0641A8}"/>
                    </a:ext>
                  </a:extLst>
                </p14:cNvPr>
                <p14:cNvContentPartPr/>
                <p14:nvPr/>
              </p14:nvContentPartPr>
              <p14:xfrm>
                <a:off x="514045" y="3461191"/>
                <a:ext cx="28080" cy="1119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FD011CB-130A-6004-D060-EF01CF0641A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96405" y="3443191"/>
                  <a:ext cx="63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B32F86D-3C93-64B9-9A9E-C0D2B71E4C2D}"/>
                    </a:ext>
                  </a:extLst>
                </p14:cNvPr>
                <p14:cNvContentPartPr/>
                <p14:nvPr/>
              </p14:nvContentPartPr>
              <p14:xfrm>
                <a:off x="480925" y="3685471"/>
                <a:ext cx="126000" cy="432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B32F86D-3C93-64B9-9A9E-C0D2B71E4C2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62925" y="3667471"/>
                  <a:ext cx="1616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E87A75D-0C5E-2E48-7141-6C51DCDA9E71}"/>
                    </a:ext>
                  </a:extLst>
                </p14:cNvPr>
                <p14:cNvContentPartPr/>
                <p14:nvPr/>
              </p14:nvContentPartPr>
              <p14:xfrm>
                <a:off x="648325" y="3473071"/>
                <a:ext cx="262800" cy="151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E87A75D-0C5E-2E48-7141-6C51DCDA9E7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30325" y="3455071"/>
                  <a:ext cx="298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7E0630E-6AEE-DB1A-264E-763C101D887C}"/>
                    </a:ext>
                  </a:extLst>
                </p14:cNvPr>
                <p14:cNvContentPartPr/>
                <p14:nvPr/>
              </p14:nvContentPartPr>
              <p14:xfrm>
                <a:off x="963325" y="3334831"/>
                <a:ext cx="132120" cy="2386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7E0630E-6AEE-DB1A-264E-763C101D887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45325" y="3317191"/>
                  <a:ext cx="1677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6B90B4E-0931-81CD-4A4D-D9F7CCF5456D}"/>
                    </a:ext>
                  </a:extLst>
                </p14:cNvPr>
                <p14:cNvContentPartPr/>
                <p14:nvPr/>
              </p14:nvContentPartPr>
              <p14:xfrm>
                <a:off x="1194085" y="3417991"/>
                <a:ext cx="94680" cy="1357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6B90B4E-0931-81CD-4A4D-D9F7CCF5456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76445" y="3399991"/>
                  <a:ext cx="1303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5A8F94A-8329-506C-7018-2B673C6A5BA7}"/>
              </a:ext>
            </a:extLst>
          </p:cNvPr>
          <p:cNvGrpSpPr/>
          <p:nvPr/>
        </p:nvGrpSpPr>
        <p:grpSpPr>
          <a:xfrm>
            <a:off x="1500445" y="3164191"/>
            <a:ext cx="1182240" cy="338040"/>
            <a:chOff x="1500445" y="3164191"/>
            <a:chExt cx="118224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E51DCA6-4C29-0B6E-186C-E12DB1433D78}"/>
                    </a:ext>
                  </a:extLst>
                </p14:cNvPr>
                <p14:cNvContentPartPr/>
                <p14:nvPr/>
              </p14:nvContentPartPr>
              <p14:xfrm>
                <a:off x="1500445" y="3338071"/>
                <a:ext cx="108720" cy="164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E51DCA6-4C29-0B6E-186C-E12DB1433D7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482805" y="3320431"/>
                  <a:ext cx="144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15942F9-1C91-6004-D243-8D5474955BDD}"/>
                    </a:ext>
                  </a:extLst>
                </p14:cNvPr>
                <p14:cNvContentPartPr/>
                <p14:nvPr/>
              </p14:nvContentPartPr>
              <p14:xfrm>
                <a:off x="1704925" y="3384871"/>
                <a:ext cx="3240" cy="21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15942F9-1C91-6004-D243-8D5474955BD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686925" y="3367231"/>
                  <a:ext cx="38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1D447D6-21AA-FBCA-E2A8-38ED5FB3E5BB}"/>
                    </a:ext>
                  </a:extLst>
                </p14:cNvPr>
                <p14:cNvContentPartPr/>
                <p14:nvPr/>
              </p14:nvContentPartPr>
              <p14:xfrm>
                <a:off x="1801045" y="3236191"/>
                <a:ext cx="227520" cy="2077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1D447D6-21AA-FBCA-E2A8-38ED5FB3E5B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783045" y="3218551"/>
                  <a:ext cx="2631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D2EE595-216B-53EE-7E22-4B3DA354EF6A}"/>
                    </a:ext>
                  </a:extLst>
                </p14:cNvPr>
                <p14:cNvContentPartPr/>
                <p14:nvPr/>
              </p14:nvContentPartPr>
              <p14:xfrm>
                <a:off x="2019205" y="3213511"/>
                <a:ext cx="79920" cy="2041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D2EE595-216B-53EE-7E22-4B3DA354EF6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001205" y="3195871"/>
                  <a:ext cx="115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791B933-B9AF-319F-4D3A-B115F442EE9D}"/>
                    </a:ext>
                  </a:extLst>
                </p14:cNvPr>
                <p14:cNvContentPartPr/>
                <p14:nvPr/>
              </p14:nvContentPartPr>
              <p14:xfrm>
                <a:off x="2002285" y="3164191"/>
                <a:ext cx="135360" cy="644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791B933-B9AF-319F-4D3A-B115F442EE9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984285" y="3146551"/>
                  <a:ext cx="171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1BF5EB3-E588-02F2-029F-B814BE575F35}"/>
                    </a:ext>
                  </a:extLst>
                </p14:cNvPr>
                <p14:cNvContentPartPr/>
                <p14:nvPr/>
              </p14:nvContentPartPr>
              <p14:xfrm>
                <a:off x="2154925" y="3173191"/>
                <a:ext cx="81720" cy="321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1BF5EB3-E588-02F2-029F-B814BE575F3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136925" y="3155191"/>
                  <a:ext cx="1173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F00DC54-C019-8F91-0CA2-58D3621DFA98}"/>
                    </a:ext>
                  </a:extLst>
                </p14:cNvPr>
                <p14:cNvContentPartPr/>
                <p14:nvPr/>
              </p14:nvContentPartPr>
              <p14:xfrm>
                <a:off x="2332045" y="3235471"/>
                <a:ext cx="209880" cy="110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F00DC54-C019-8F91-0CA2-58D3621DFA9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314405" y="3217471"/>
                  <a:ext cx="245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FE82295-6F78-173C-823E-126208805A4D}"/>
                    </a:ext>
                  </a:extLst>
                </p14:cNvPr>
                <p14:cNvContentPartPr/>
                <p14:nvPr/>
              </p14:nvContentPartPr>
              <p14:xfrm>
                <a:off x="2535445" y="3212071"/>
                <a:ext cx="147240" cy="116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FE82295-6F78-173C-823E-126208805A4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517805" y="3194071"/>
                  <a:ext cx="18288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7B99052-DE76-D0A3-6B9B-322594E4502C}"/>
              </a:ext>
            </a:extLst>
          </p:cNvPr>
          <p:cNvGrpSpPr/>
          <p:nvPr/>
        </p:nvGrpSpPr>
        <p:grpSpPr>
          <a:xfrm>
            <a:off x="460765" y="3876631"/>
            <a:ext cx="2077200" cy="673560"/>
            <a:chOff x="460765" y="3876631"/>
            <a:chExt cx="207720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2C44D55-5F2C-F3AD-57FB-DA89F9E6A969}"/>
                    </a:ext>
                  </a:extLst>
                </p14:cNvPr>
                <p14:cNvContentPartPr/>
                <p14:nvPr/>
              </p14:nvContentPartPr>
              <p14:xfrm>
                <a:off x="460765" y="4359391"/>
                <a:ext cx="186840" cy="1908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2C44D55-5F2C-F3AD-57FB-DA89F9E6A96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42765" y="4341751"/>
                  <a:ext cx="222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947ED6F-7F3F-5441-9CE1-99F4E6C0194A}"/>
                    </a:ext>
                  </a:extLst>
                </p14:cNvPr>
                <p14:cNvContentPartPr/>
                <p14:nvPr/>
              </p14:nvContentPartPr>
              <p14:xfrm>
                <a:off x="655525" y="4363351"/>
                <a:ext cx="113400" cy="1256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947ED6F-7F3F-5441-9CE1-99F4E6C0194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37525" y="4345351"/>
                  <a:ext cx="149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EE79B32-2BAB-726E-5D57-4FDC2255B78B}"/>
                    </a:ext>
                  </a:extLst>
                </p14:cNvPr>
                <p14:cNvContentPartPr/>
                <p14:nvPr/>
              </p14:nvContentPartPr>
              <p14:xfrm>
                <a:off x="866125" y="4256071"/>
                <a:ext cx="113400" cy="2149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EE79B32-2BAB-726E-5D57-4FDC2255B78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48125" y="4238431"/>
                  <a:ext cx="1490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1B40AF4-EE83-ABA4-CAB2-1E5D870A5580}"/>
                    </a:ext>
                  </a:extLst>
                </p14:cNvPr>
                <p14:cNvContentPartPr/>
                <p14:nvPr/>
              </p14:nvContentPartPr>
              <p14:xfrm>
                <a:off x="1001845" y="4216111"/>
                <a:ext cx="114480" cy="1994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1B40AF4-EE83-ABA4-CAB2-1E5D870A558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84205" y="4198111"/>
                  <a:ext cx="1501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4FF1C55-8A2D-82FC-8BB9-DBD091A46E0D}"/>
                    </a:ext>
                  </a:extLst>
                </p14:cNvPr>
                <p14:cNvContentPartPr/>
                <p14:nvPr/>
              </p14:nvContentPartPr>
              <p14:xfrm>
                <a:off x="1222165" y="4349311"/>
                <a:ext cx="23040" cy="25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4FF1C55-8A2D-82FC-8BB9-DBD091A46E0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204165" y="4331311"/>
                  <a:ext cx="58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2C63BF4-1BAB-1019-96FB-CEC109D05C98}"/>
                    </a:ext>
                  </a:extLst>
                </p14:cNvPr>
                <p14:cNvContentPartPr/>
                <p14:nvPr/>
              </p14:nvContentPartPr>
              <p14:xfrm>
                <a:off x="1324045" y="4164991"/>
                <a:ext cx="216360" cy="2037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2C63BF4-1BAB-1019-96FB-CEC109D05C9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306405" y="4147351"/>
                  <a:ext cx="25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9D23303-9FF1-3CCB-3692-80F195A33965}"/>
                    </a:ext>
                  </a:extLst>
                </p14:cNvPr>
                <p14:cNvContentPartPr/>
                <p14:nvPr/>
              </p14:nvContentPartPr>
              <p14:xfrm>
                <a:off x="1528165" y="4178311"/>
                <a:ext cx="85680" cy="1414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9D23303-9FF1-3CCB-3692-80F195A3396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510525" y="4160311"/>
                  <a:ext cx="12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6332C66-1611-B396-0572-5D90D3D232A0}"/>
                    </a:ext>
                  </a:extLst>
                </p14:cNvPr>
                <p14:cNvContentPartPr/>
                <p14:nvPr/>
              </p14:nvContentPartPr>
              <p14:xfrm>
                <a:off x="1633285" y="4134031"/>
                <a:ext cx="79560" cy="1803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6332C66-1611-B396-0572-5D90D3D232A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615645" y="4116391"/>
                  <a:ext cx="115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875DD59-3056-18F2-63AC-B81B43DDC3AA}"/>
                    </a:ext>
                  </a:extLst>
                </p14:cNvPr>
                <p14:cNvContentPartPr/>
                <p14:nvPr/>
              </p14:nvContentPartPr>
              <p14:xfrm>
                <a:off x="1803205" y="4078591"/>
                <a:ext cx="257040" cy="1573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875DD59-3056-18F2-63AC-B81B43DDC3A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785565" y="4060591"/>
                  <a:ext cx="292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3D998B1-5B25-5985-C556-900D72D97F49}"/>
                    </a:ext>
                  </a:extLst>
                </p14:cNvPr>
                <p14:cNvContentPartPr/>
                <p14:nvPr/>
              </p14:nvContentPartPr>
              <p14:xfrm>
                <a:off x="2096245" y="4001551"/>
                <a:ext cx="20160" cy="1324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3D998B1-5B25-5985-C556-900D72D97F4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078605" y="3983551"/>
                  <a:ext cx="55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BC77448-EB7B-BCDD-0E00-AB61E9FA3F31}"/>
                    </a:ext>
                  </a:extLst>
                </p14:cNvPr>
                <p14:cNvContentPartPr/>
                <p14:nvPr/>
              </p14:nvContentPartPr>
              <p14:xfrm>
                <a:off x="2158885" y="3876631"/>
                <a:ext cx="123120" cy="2480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BC77448-EB7B-BCDD-0E00-AB61E9FA3F3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140885" y="3858991"/>
                  <a:ext cx="1587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F07D241-98E2-11A3-F9F4-A526ACB8FC87}"/>
                    </a:ext>
                  </a:extLst>
                </p14:cNvPr>
                <p14:cNvContentPartPr/>
                <p14:nvPr/>
              </p14:nvContentPartPr>
              <p14:xfrm>
                <a:off x="2436445" y="4009831"/>
                <a:ext cx="101520" cy="1080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F07D241-98E2-11A3-F9F4-A526ACB8FC8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418445" y="3991831"/>
                  <a:ext cx="13716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A80577CE-95F1-4BCC-C8B0-2CE6D49EC5C0}"/>
              </a:ext>
            </a:extLst>
          </p:cNvPr>
          <p:cNvGrpSpPr/>
          <p:nvPr/>
        </p:nvGrpSpPr>
        <p:grpSpPr>
          <a:xfrm>
            <a:off x="2745685" y="3621031"/>
            <a:ext cx="1231560" cy="415800"/>
            <a:chOff x="2745685" y="3621031"/>
            <a:chExt cx="1231560" cy="4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3485F6C-6F1B-01CD-F584-6DB67855F874}"/>
                    </a:ext>
                  </a:extLst>
                </p14:cNvPr>
                <p14:cNvContentPartPr/>
                <p14:nvPr/>
              </p14:nvContentPartPr>
              <p14:xfrm>
                <a:off x="2802205" y="3812191"/>
                <a:ext cx="122400" cy="2232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3485F6C-6F1B-01CD-F584-6DB67855F87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84205" y="3794551"/>
                  <a:ext cx="158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E2DAC24-5B22-BE01-0A5E-9476D2CF7DCB}"/>
                    </a:ext>
                  </a:extLst>
                </p14:cNvPr>
                <p14:cNvContentPartPr/>
                <p14:nvPr/>
              </p14:nvContentPartPr>
              <p14:xfrm>
                <a:off x="2745685" y="3722911"/>
                <a:ext cx="144360" cy="1202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E2DAC24-5B22-BE01-0A5E-9476D2CF7DC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728045" y="3704911"/>
                  <a:ext cx="180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96EEBDD-6D01-7B93-81B0-8A11FCE683BC}"/>
                    </a:ext>
                  </a:extLst>
                </p14:cNvPr>
                <p14:cNvContentPartPr/>
                <p14:nvPr/>
              </p14:nvContentPartPr>
              <p14:xfrm>
                <a:off x="3016405" y="3776911"/>
                <a:ext cx="26280" cy="2278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96EEBDD-6D01-7B93-81B0-8A11FCE683B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998765" y="3758911"/>
                  <a:ext cx="61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37B0C55-1F0A-069F-5F0B-2B398D9C57E7}"/>
                    </a:ext>
                  </a:extLst>
                </p14:cNvPr>
                <p14:cNvContentPartPr/>
                <p14:nvPr/>
              </p14:nvContentPartPr>
              <p14:xfrm>
                <a:off x="3067885" y="3732631"/>
                <a:ext cx="138960" cy="3042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37B0C55-1F0A-069F-5F0B-2B398D9C57E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050245" y="3714991"/>
                  <a:ext cx="1746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200445B-EFEB-6E95-1576-E70630BB1EA2}"/>
                    </a:ext>
                  </a:extLst>
                </p14:cNvPr>
                <p14:cNvContentPartPr/>
                <p14:nvPr/>
              </p14:nvContentPartPr>
              <p14:xfrm>
                <a:off x="3339685" y="3898231"/>
                <a:ext cx="29880" cy="194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200445B-EFEB-6E95-1576-E70630BB1EA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22045" y="3880591"/>
                  <a:ext cx="65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5AB277E-CF6A-05CE-0F89-1E3892DBE2A4}"/>
                    </a:ext>
                  </a:extLst>
                </p14:cNvPr>
                <p14:cNvContentPartPr/>
                <p14:nvPr/>
              </p14:nvContentPartPr>
              <p14:xfrm>
                <a:off x="3382885" y="3704911"/>
                <a:ext cx="159480" cy="2664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5AB277E-CF6A-05CE-0F89-1E3892DBE2A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365245" y="3687271"/>
                  <a:ext cx="195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8A5B796-1746-2BCE-C118-B85FF01734D5}"/>
                    </a:ext>
                  </a:extLst>
                </p14:cNvPr>
                <p14:cNvContentPartPr/>
                <p14:nvPr/>
              </p14:nvContentPartPr>
              <p14:xfrm>
                <a:off x="3535885" y="3695551"/>
                <a:ext cx="135360" cy="3024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8A5B796-1746-2BCE-C118-B85FF01734D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517885" y="3677551"/>
                  <a:ext cx="171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F6AD7BC-8269-F645-ADD2-E4FC462226BC}"/>
                    </a:ext>
                  </a:extLst>
                </p14:cNvPr>
                <p14:cNvContentPartPr/>
                <p14:nvPr/>
              </p14:nvContentPartPr>
              <p14:xfrm>
                <a:off x="3685645" y="3679711"/>
                <a:ext cx="117720" cy="2574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F6AD7BC-8269-F645-ADD2-E4FC462226B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667645" y="3662071"/>
                  <a:ext cx="1533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61EDEF0-57AB-6CF9-B7B3-A10913938EA5}"/>
                    </a:ext>
                  </a:extLst>
                </p14:cNvPr>
                <p14:cNvContentPartPr/>
                <p14:nvPr/>
              </p14:nvContentPartPr>
              <p14:xfrm>
                <a:off x="3871045" y="3621031"/>
                <a:ext cx="106200" cy="3009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61EDEF0-57AB-6CF9-B7B3-A10913938EA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853405" y="3603391"/>
                  <a:ext cx="14184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BA519ED5-03A2-50CB-4D90-95E20D440064}"/>
              </a:ext>
            </a:extLst>
          </p:cNvPr>
          <p:cNvGrpSpPr/>
          <p:nvPr/>
        </p:nvGrpSpPr>
        <p:grpSpPr>
          <a:xfrm>
            <a:off x="4025485" y="3599431"/>
            <a:ext cx="731160" cy="250560"/>
            <a:chOff x="4025485" y="3599431"/>
            <a:chExt cx="73116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F4B95C1-F688-11B3-BA09-19FBC8CB730C}"/>
                    </a:ext>
                  </a:extLst>
                </p14:cNvPr>
                <p14:cNvContentPartPr/>
                <p14:nvPr/>
              </p14:nvContentPartPr>
              <p14:xfrm>
                <a:off x="4025485" y="3599431"/>
                <a:ext cx="123840" cy="2505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F4B95C1-F688-11B3-BA09-19FBC8CB730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007485" y="3581791"/>
                  <a:ext cx="159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545DA3A-4609-1284-C9F2-DF545C1C8FF7}"/>
                    </a:ext>
                  </a:extLst>
                </p14:cNvPr>
                <p14:cNvContentPartPr/>
                <p14:nvPr/>
              </p14:nvContentPartPr>
              <p14:xfrm>
                <a:off x="4184245" y="3600511"/>
                <a:ext cx="98640" cy="2174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545DA3A-4609-1284-C9F2-DF545C1C8FF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166605" y="3582871"/>
                  <a:ext cx="134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EE421A2-6CA6-688E-1855-B66E770511AD}"/>
                    </a:ext>
                  </a:extLst>
                </p14:cNvPr>
                <p14:cNvContentPartPr/>
                <p14:nvPr/>
              </p14:nvContentPartPr>
              <p14:xfrm>
                <a:off x="4243645" y="3790231"/>
                <a:ext cx="6840" cy="61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EE421A2-6CA6-688E-1855-B66E770511A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226005" y="3772231"/>
                  <a:ext cx="42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C82FAF5-1F99-888D-E00E-67B92E1E020B}"/>
                    </a:ext>
                  </a:extLst>
                </p14:cNvPr>
                <p14:cNvContentPartPr/>
                <p14:nvPr/>
              </p14:nvContentPartPr>
              <p14:xfrm>
                <a:off x="4339045" y="3638671"/>
                <a:ext cx="205920" cy="1371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C82FAF5-1F99-888D-E00E-67B92E1E020B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321045" y="3620671"/>
                  <a:ext cx="241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CBA419C-39CA-E451-6248-0F82259F5A5B}"/>
                    </a:ext>
                  </a:extLst>
                </p14:cNvPr>
                <p14:cNvContentPartPr/>
                <p14:nvPr/>
              </p14:nvContentPartPr>
              <p14:xfrm>
                <a:off x="4555045" y="3619591"/>
                <a:ext cx="201600" cy="1296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CBA419C-39CA-E451-6248-0F82259F5A5B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537405" y="3601951"/>
                  <a:ext cx="23724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A16377E-A852-66BA-4953-9ED2A8B45A50}"/>
              </a:ext>
            </a:extLst>
          </p:cNvPr>
          <p:cNvGrpSpPr/>
          <p:nvPr/>
        </p:nvGrpSpPr>
        <p:grpSpPr>
          <a:xfrm>
            <a:off x="768925" y="4760791"/>
            <a:ext cx="79560" cy="323640"/>
            <a:chOff x="768925" y="4760791"/>
            <a:chExt cx="7956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D2AB76A-8568-1385-23DE-9DBFE08B0CBB}"/>
                    </a:ext>
                  </a:extLst>
                </p14:cNvPr>
                <p14:cNvContentPartPr/>
                <p14:nvPr/>
              </p14:nvContentPartPr>
              <p14:xfrm>
                <a:off x="768925" y="4760791"/>
                <a:ext cx="68040" cy="1933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D2AB76A-8568-1385-23DE-9DBFE08B0CB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51285" y="4743151"/>
                  <a:ext cx="103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E5D8C9E-FA92-FBB5-D383-CB42C5D0588A}"/>
                    </a:ext>
                  </a:extLst>
                </p14:cNvPr>
                <p14:cNvContentPartPr/>
                <p14:nvPr/>
              </p14:nvContentPartPr>
              <p14:xfrm>
                <a:off x="777925" y="5041951"/>
                <a:ext cx="70560" cy="424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E5D8C9E-FA92-FBB5-D383-CB42C5D0588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59925" y="5024311"/>
                  <a:ext cx="10620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87536272-84A8-6394-506A-E34D7BD89879}"/>
              </a:ext>
            </a:extLst>
          </p:cNvPr>
          <p:cNvGrpSpPr/>
          <p:nvPr/>
        </p:nvGrpSpPr>
        <p:grpSpPr>
          <a:xfrm>
            <a:off x="1362205" y="4701391"/>
            <a:ext cx="95400" cy="148680"/>
            <a:chOff x="1362205" y="4701391"/>
            <a:chExt cx="95400" cy="1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40BD3DFD-F469-CE73-B3A0-191BB2E1144F}"/>
                    </a:ext>
                  </a:extLst>
                </p14:cNvPr>
                <p14:cNvContentPartPr/>
                <p14:nvPr/>
              </p14:nvContentPartPr>
              <p14:xfrm>
                <a:off x="1390645" y="4701391"/>
                <a:ext cx="66960" cy="385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40BD3DFD-F469-CE73-B3A0-191BB2E1144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372645" y="4683751"/>
                  <a:ext cx="102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CAC4C85-A0B5-4658-225E-93EF136B8C48}"/>
                    </a:ext>
                  </a:extLst>
                </p14:cNvPr>
                <p14:cNvContentPartPr/>
                <p14:nvPr/>
              </p14:nvContentPartPr>
              <p14:xfrm>
                <a:off x="1362205" y="4771591"/>
                <a:ext cx="90360" cy="784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CAC4C85-A0B5-4658-225E-93EF136B8C4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344205" y="4753951"/>
                  <a:ext cx="12600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8A49A2E8-E03B-40A6-10DF-432C7673C931}"/>
              </a:ext>
            </a:extLst>
          </p:cNvPr>
          <p:cNvGrpSpPr/>
          <p:nvPr/>
        </p:nvGrpSpPr>
        <p:grpSpPr>
          <a:xfrm>
            <a:off x="1873405" y="4510951"/>
            <a:ext cx="497160" cy="294480"/>
            <a:chOff x="1873405" y="4510951"/>
            <a:chExt cx="49716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E7F0F3E-A637-09DF-DD34-D386FC82CA36}"/>
                    </a:ext>
                  </a:extLst>
                </p14:cNvPr>
                <p14:cNvContentPartPr/>
                <p14:nvPr/>
              </p14:nvContentPartPr>
              <p14:xfrm>
                <a:off x="1873405" y="4545871"/>
                <a:ext cx="139320" cy="259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E7F0F3E-A637-09DF-DD34-D386FC82CA3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855405" y="4528231"/>
                  <a:ext cx="1749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5D50144-8A4B-D88F-F7F2-B54A05392B39}"/>
                    </a:ext>
                  </a:extLst>
                </p14:cNvPr>
                <p14:cNvContentPartPr/>
                <p14:nvPr/>
              </p14:nvContentPartPr>
              <p14:xfrm>
                <a:off x="2044045" y="4561711"/>
                <a:ext cx="156960" cy="1098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5D50144-8A4B-D88F-F7F2-B54A05392B3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026045" y="4543711"/>
                  <a:ext cx="192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D11CB93F-2D71-34C6-D39D-185E11F09A19}"/>
                    </a:ext>
                  </a:extLst>
                </p14:cNvPr>
                <p14:cNvContentPartPr/>
                <p14:nvPr/>
              </p14:nvContentPartPr>
              <p14:xfrm>
                <a:off x="2224405" y="4510951"/>
                <a:ext cx="146160" cy="89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D11CB93F-2D71-34C6-D39D-185E11F09A1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206405" y="4492951"/>
                  <a:ext cx="181800" cy="12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0988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5E47666-0913-4623-9803-25A3F13ED4D7}"/>
              </a:ext>
            </a:extLst>
          </p:cNvPr>
          <p:cNvGrpSpPr/>
          <p:nvPr/>
        </p:nvGrpSpPr>
        <p:grpSpPr>
          <a:xfrm>
            <a:off x="1503325" y="745351"/>
            <a:ext cx="877320" cy="525240"/>
            <a:chOff x="1503325" y="745351"/>
            <a:chExt cx="87732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846FC9-7D0D-7434-4C1F-7CC46BA34CE6}"/>
                    </a:ext>
                  </a:extLst>
                </p14:cNvPr>
                <p14:cNvContentPartPr/>
                <p14:nvPr/>
              </p14:nvContentPartPr>
              <p14:xfrm>
                <a:off x="1503325" y="814831"/>
                <a:ext cx="311400" cy="41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846FC9-7D0D-7434-4C1F-7CC46BA34C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85685" y="797191"/>
                  <a:ext cx="3470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2327859-03FB-A33A-C390-777DBC514401}"/>
                    </a:ext>
                  </a:extLst>
                </p14:cNvPr>
                <p14:cNvContentPartPr/>
                <p14:nvPr/>
              </p14:nvContentPartPr>
              <p14:xfrm>
                <a:off x="1573885" y="747871"/>
                <a:ext cx="325080" cy="57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2327859-03FB-A33A-C390-777DBC5144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56245" y="730231"/>
                  <a:ext cx="360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6B97305-C77C-1D12-A2FA-17F8C45023D6}"/>
                    </a:ext>
                  </a:extLst>
                </p14:cNvPr>
                <p14:cNvContentPartPr/>
                <p14:nvPr/>
              </p14:nvContentPartPr>
              <p14:xfrm>
                <a:off x="2052685" y="788191"/>
                <a:ext cx="162000" cy="455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6B97305-C77C-1D12-A2FA-17F8C45023D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35045" y="770551"/>
                  <a:ext cx="1976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204D7FD-AF26-E703-9AF7-BC92D3EDC0CA}"/>
                    </a:ext>
                  </a:extLst>
                </p14:cNvPr>
                <p14:cNvContentPartPr/>
                <p14:nvPr/>
              </p14:nvContentPartPr>
              <p14:xfrm>
                <a:off x="2257165" y="745351"/>
                <a:ext cx="123480" cy="525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204D7FD-AF26-E703-9AF7-BC92D3EDC0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9165" y="727351"/>
                  <a:ext cx="159120" cy="56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728457-7FA1-053B-4AAB-9C9524DB0C0C}"/>
              </a:ext>
            </a:extLst>
          </p:cNvPr>
          <p:cNvGrpSpPr/>
          <p:nvPr/>
        </p:nvGrpSpPr>
        <p:grpSpPr>
          <a:xfrm>
            <a:off x="2742805" y="768031"/>
            <a:ext cx="498960" cy="295200"/>
            <a:chOff x="2742805" y="768031"/>
            <a:chExt cx="49896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48AC17-35A8-F33F-53CA-5C4F7F4801FC}"/>
                    </a:ext>
                  </a:extLst>
                </p14:cNvPr>
                <p14:cNvContentPartPr/>
                <p14:nvPr/>
              </p14:nvContentPartPr>
              <p14:xfrm>
                <a:off x="2742805" y="919231"/>
                <a:ext cx="314640" cy="24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48AC17-35A8-F33F-53CA-5C4F7F4801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25165" y="901231"/>
                  <a:ext cx="3502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EEDE89-D87B-D492-9A74-53B1B043658F}"/>
                    </a:ext>
                  </a:extLst>
                </p14:cNvPr>
                <p14:cNvContentPartPr/>
                <p14:nvPr/>
              </p14:nvContentPartPr>
              <p14:xfrm>
                <a:off x="3071125" y="896191"/>
                <a:ext cx="132120" cy="167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EEDE89-D87B-D492-9A74-53B1B04365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53125" y="878551"/>
                  <a:ext cx="167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1D9BA7-54F2-EE2D-54C0-D25B0C44CE37}"/>
                    </a:ext>
                  </a:extLst>
                </p14:cNvPr>
                <p14:cNvContentPartPr/>
                <p14:nvPr/>
              </p14:nvContentPartPr>
              <p14:xfrm>
                <a:off x="3074005" y="768031"/>
                <a:ext cx="167760" cy="151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1D9BA7-54F2-EE2D-54C0-D25B0C44CE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56005" y="750031"/>
                  <a:ext cx="20340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5F41A07-FA19-6E18-7767-BB13F31B2E05}"/>
              </a:ext>
            </a:extLst>
          </p:cNvPr>
          <p:cNvGrpSpPr/>
          <p:nvPr/>
        </p:nvGrpSpPr>
        <p:grpSpPr>
          <a:xfrm>
            <a:off x="3770965" y="695671"/>
            <a:ext cx="807840" cy="344520"/>
            <a:chOff x="3770965" y="695671"/>
            <a:chExt cx="8078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4A1F7F-B3B7-4F62-6BA1-9578FD866A77}"/>
                    </a:ext>
                  </a:extLst>
                </p14:cNvPr>
                <p14:cNvContentPartPr/>
                <p14:nvPr/>
              </p14:nvContentPartPr>
              <p14:xfrm>
                <a:off x="3770965" y="744991"/>
                <a:ext cx="11160" cy="27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4A1F7F-B3B7-4F62-6BA1-9578FD866A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52965" y="727351"/>
                  <a:ext cx="46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F3855B-FFCE-122B-B02F-71CFE5569928}"/>
                    </a:ext>
                  </a:extLst>
                </p14:cNvPr>
                <p14:cNvContentPartPr/>
                <p14:nvPr/>
              </p14:nvContentPartPr>
              <p14:xfrm>
                <a:off x="3773845" y="986911"/>
                <a:ext cx="168840" cy="14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F3855B-FFCE-122B-B02F-71CFE55699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56205" y="969271"/>
                  <a:ext cx="204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1BF0057-816C-C874-8450-448075E1177C}"/>
                    </a:ext>
                  </a:extLst>
                </p14:cNvPr>
                <p14:cNvContentPartPr/>
                <p14:nvPr/>
              </p14:nvContentPartPr>
              <p14:xfrm>
                <a:off x="4041685" y="757951"/>
                <a:ext cx="10080" cy="21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1BF0057-816C-C874-8450-448075E117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23685" y="740311"/>
                  <a:ext cx="457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DFDAC8-4ADC-FCCF-54C2-83AA070490E9}"/>
                    </a:ext>
                  </a:extLst>
                </p14:cNvPr>
                <p14:cNvContentPartPr/>
                <p14:nvPr/>
              </p14:nvContentPartPr>
              <p14:xfrm>
                <a:off x="4026205" y="806551"/>
                <a:ext cx="126720" cy="30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DFDAC8-4ADC-FCCF-54C2-83AA070490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08565" y="788551"/>
                  <a:ext cx="1623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FE2DFA-4249-E8B8-EE42-6B84D31A704C}"/>
                    </a:ext>
                  </a:extLst>
                </p14:cNvPr>
                <p14:cNvContentPartPr/>
                <p14:nvPr/>
              </p14:nvContentPartPr>
              <p14:xfrm>
                <a:off x="4032325" y="695671"/>
                <a:ext cx="130680" cy="55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FE2DFA-4249-E8B8-EE42-6B84D31A70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14325" y="677671"/>
                  <a:ext cx="166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D0AD97C-889C-E152-734D-567EA748D3A4}"/>
                    </a:ext>
                  </a:extLst>
                </p14:cNvPr>
                <p14:cNvContentPartPr/>
                <p14:nvPr/>
              </p14:nvContentPartPr>
              <p14:xfrm>
                <a:off x="4015765" y="983671"/>
                <a:ext cx="159120" cy="36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D0AD97C-889C-E152-734D-567EA748D3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98125" y="966031"/>
                  <a:ext cx="194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DE2A535-6F6D-BB06-7BA4-FDC1C0D7CE17}"/>
                    </a:ext>
                  </a:extLst>
                </p14:cNvPr>
                <p14:cNvContentPartPr/>
                <p14:nvPr/>
              </p14:nvContentPartPr>
              <p14:xfrm>
                <a:off x="4243285" y="728431"/>
                <a:ext cx="175320" cy="303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DE2A535-6F6D-BB06-7BA4-FDC1C0D7CE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25285" y="710791"/>
                  <a:ext cx="2109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FD3C55-CB34-C9FE-DB52-C8F1FDEE79CE}"/>
                    </a:ext>
                  </a:extLst>
                </p14:cNvPr>
                <p14:cNvContentPartPr/>
                <p14:nvPr/>
              </p14:nvContentPartPr>
              <p14:xfrm>
                <a:off x="4481245" y="859831"/>
                <a:ext cx="97560" cy="180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FD3C55-CB34-C9FE-DB52-C8F1FDEE7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63605" y="841831"/>
                  <a:ext cx="1332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91DC52-E6A1-0E39-2B9E-CB8DC179478B}"/>
              </a:ext>
            </a:extLst>
          </p:cNvPr>
          <p:cNvGrpSpPr/>
          <p:nvPr/>
        </p:nvGrpSpPr>
        <p:grpSpPr>
          <a:xfrm>
            <a:off x="4962565" y="755431"/>
            <a:ext cx="419400" cy="298080"/>
            <a:chOff x="4962565" y="755431"/>
            <a:chExt cx="41940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989360-401F-7FF3-6E9E-E55AB89F2986}"/>
                    </a:ext>
                  </a:extLst>
                </p14:cNvPr>
                <p14:cNvContentPartPr/>
                <p14:nvPr/>
              </p14:nvContentPartPr>
              <p14:xfrm>
                <a:off x="4962565" y="807631"/>
                <a:ext cx="135360" cy="218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989360-401F-7FF3-6E9E-E55AB89F29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44565" y="789631"/>
                  <a:ext cx="171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C5BCFEC-A497-81A4-0AFE-AC2043DA8648}"/>
                    </a:ext>
                  </a:extLst>
                </p14:cNvPr>
                <p14:cNvContentPartPr/>
                <p14:nvPr/>
              </p14:nvContentPartPr>
              <p14:xfrm>
                <a:off x="5170645" y="795391"/>
                <a:ext cx="15120" cy="25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C5BCFEC-A497-81A4-0AFE-AC2043DA864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53005" y="777751"/>
                  <a:ext cx="507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8FF818-6B08-5A1A-4D84-55AE3FC42F04}"/>
                    </a:ext>
                  </a:extLst>
                </p14:cNvPr>
                <p14:cNvContentPartPr/>
                <p14:nvPr/>
              </p14:nvContentPartPr>
              <p14:xfrm>
                <a:off x="5157685" y="755431"/>
                <a:ext cx="224280" cy="193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8FF818-6B08-5A1A-4D84-55AE3FC42F0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0045" y="737791"/>
                  <a:ext cx="25992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F8AF99E-6E28-D5CC-DC9B-4EF6DCA7FA08}"/>
              </a:ext>
            </a:extLst>
          </p:cNvPr>
          <p:cNvGrpSpPr/>
          <p:nvPr/>
        </p:nvGrpSpPr>
        <p:grpSpPr>
          <a:xfrm>
            <a:off x="5691205" y="709351"/>
            <a:ext cx="597240" cy="279000"/>
            <a:chOff x="5691205" y="709351"/>
            <a:chExt cx="59724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458FD5-2130-0663-28E5-C35C5EDB0E6E}"/>
                    </a:ext>
                  </a:extLst>
                </p14:cNvPr>
                <p14:cNvContentPartPr/>
                <p14:nvPr/>
              </p14:nvContentPartPr>
              <p14:xfrm>
                <a:off x="5691205" y="709351"/>
                <a:ext cx="168120" cy="279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458FD5-2130-0663-28E5-C35C5EDB0E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73565" y="691711"/>
                  <a:ext cx="2037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3AFE623-3A14-C535-E972-9CAE45717293}"/>
                    </a:ext>
                  </a:extLst>
                </p14:cNvPr>
                <p14:cNvContentPartPr/>
                <p14:nvPr/>
              </p14:nvContentPartPr>
              <p14:xfrm>
                <a:off x="5722525" y="837151"/>
                <a:ext cx="235800" cy="133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3AFE623-3A14-C535-E972-9CAE457172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04525" y="819151"/>
                  <a:ext cx="271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275E061-A585-1751-3795-F15B16EA3C2D}"/>
                    </a:ext>
                  </a:extLst>
                </p14:cNvPr>
                <p14:cNvContentPartPr/>
                <p14:nvPr/>
              </p14:nvContentPartPr>
              <p14:xfrm>
                <a:off x="5975605" y="737431"/>
                <a:ext cx="184320" cy="229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275E061-A585-1751-3795-F15B16EA3C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57965" y="719791"/>
                  <a:ext cx="219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D53176-C5BF-14E5-9B10-3727006026A7}"/>
                    </a:ext>
                  </a:extLst>
                </p14:cNvPr>
                <p14:cNvContentPartPr/>
                <p14:nvPr/>
              </p14:nvContentPartPr>
              <p14:xfrm>
                <a:off x="6172165" y="730231"/>
                <a:ext cx="116280" cy="228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D53176-C5BF-14E5-9B10-3727006026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54165" y="712591"/>
                  <a:ext cx="15192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C1EAC72-D3FE-7ADD-8716-96EDC6E89F8A}"/>
              </a:ext>
            </a:extLst>
          </p:cNvPr>
          <p:cNvGrpSpPr/>
          <p:nvPr/>
        </p:nvGrpSpPr>
        <p:grpSpPr>
          <a:xfrm>
            <a:off x="6619645" y="694591"/>
            <a:ext cx="829440" cy="318960"/>
            <a:chOff x="6619645" y="694591"/>
            <a:chExt cx="82944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FF41229-A8A3-9E4F-04A0-3F4F5D9506B1}"/>
                    </a:ext>
                  </a:extLst>
                </p14:cNvPr>
                <p14:cNvContentPartPr/>
                <p14:nvPr/>
              </p14:nvContentPartPr>
              <p14:xfrm>
                <a:off x="6663925" y="756871"/>
                <a:ext cx="6480" cy="240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FF41229-A8A3-9E4F-04A0-3F4F5D9506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45925" y="739231"/>
                  <a:ext cx="421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9B4F4BA-4C92-51D3-85B8-022A78C82290}"/>
                    </a:ext>
                  </a:extLst>
                </p14:cNvPr>
                <p14:cNvContentPartPr/>
                <p14:nvPr/>
              </p14:nvContentPartPr>
              <p14:xfrm>
                <a:off x="6619645" y="709711"/>
                <a:ext cx="239760" cy="208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9B4F4BA-4C92-51D3-85B8-022A78C8229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2005" y="691711"/>
                  <a:ext cx="275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EA826F0-81F5-122F-89E9-5A6D06DC7D38}"/>
                    </a:ext>
                  </a:extLst>
                </p14:cNvPr>
                <p14:cNvContentPartPr/>
                <p14:nvPr/>
              </p14:nvContentPartPr>
              <p14:xfrm>
                <a:off x="6829165" y="818791"/>
                <a:ext cx="105120" cy="155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EA826F0-81F5-122F-89E9-5A6D06DC7D3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11165" y="800791"/>
                  <a:ext cx="140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0563FED-94B2-11A9-D972-7B43779BEDA1}"/>
                    </a:ext>
                  </a:extLst>
                </p14:cNvPr>
                <p14:cNvContentPartPr/>
                <p14:nvPr/>
              </p14:nvContentPartPr>
              <p14:xfrm>
                <a:off x="7052365" y="694591"/>
                <a:ext cx="396720" cy="318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0563FED-94B2-11A9-D972-7B43779BED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4365" y="676951"/>
                  <a:ext cx="432360" cy="35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3D030C9-B815-F38A-914F-CCECFCA404B1}"/>
              </a:ext>
            </a:extLst>
          </p:cNvPr>
          <p:cNvGrpSpPr/>
          <p:nvPr/>
        </p:nvGrpSpPr>
        <p:grpSpPr>
          <a:xfrm>
            <a:off x="7672285" y="735631"/>
            <a:ext cx="1079280" cy="286200"/>
            <a:chOff x="7672285" y="735631"/>
            <a:chExt cx="107928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03A283F-3FD5-0370-F1B2-3AF1405060A6}"/>
                    </a:ext>
                  </a:extLst>
                </p14:cNvPr>
                <p14:cNvContentPartPr/>
                <p14:nvPr/>
              </p14:nvContentPartPr>
              <p14:xfrm>
                <a:off x="7672285" y="756511"/>
                <a:ext cx="150480" cy="217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03A283F-3FD5-0370-F1B2-3AF1405060A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54645" y="738511"/>
                  <a:ext cx="186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F9F22D0-4537-7380-C4BE-3BDB23BDDA8D}"/>
                    </a:ext>
                  </a:extLst>
                </p14:cNvPr>
                <p14:cNvContentPartPr/>
                <p14:nvPr/>
              </p14:nvContentPartPr>
              <p14:xfrm>
                <a:off x="7917805" y="816271"/>
                <a:ext cx="46080" cy="18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F9F22D0-4537-7380-C4BE-3BDB23BDDA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00165" y="798631"/>
                  <a:ext cx="817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23AB149-025F-3CA7-2AB2-77A079A2ACB7}"/>
                    </a:ext>
                  </a:extLst>
                </p14:cNvPr>
                <p14:cNvContentPartPr/>
                <p14:nvPr/>
              </p14:nvContentPartPr>
              <p14:xfrm>
                <a:off x="7963525" y="756871"/>
                <a:ext cx="176760" cy="236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23AB149-025F-3CA7-2AB2-77A079A2AC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45885" y="739231"/>
                  <a:ext cx="2124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5895D2-56F5-4547-07E2-452205DA1AF9}"/>
                    </a:ext>
                  </a:extLst>
                </p14:cNvPr>
                <p14:cNvContentPartPr/>
                <p14:nvPr/>
              </p14:nvContentPartPr>
              <p14:xfrm>
                <a:off x="8112205" y="764431"/>
                <a:ext cx="145800" cy="254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5895D2-56F5-4547-07E2-452205DA1AF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94565" y="746431"/>
                  <a:ext cx="1814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515998E-764A-E78D-851B-B6DF95B370E8}"/>
                    </a:ext>
                  </a:extLst>
                </p14:cNvPr>
                <p14:cNvContentPartPr/>
                <p14:nvPr/>
              </p14:nvContentPartPr>
              <p14:xfrm>
                <a:off x="8381125" y="806551"/>
                <a:ext cx="181800" cy="19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515998E-764A-E78D-851B-B6DF95B370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63125" y="788911"/>
                  <a:ext cx="217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85CDC5-DC35-2C45-8562-27329C7875E8}"/>
                    </a:ext>
                  </a:extLst>
                </p14:cNvPr>
                <p14:cNvContentPartPr/>
                <p14:nvPr/>
              </p14:nvContentPartPr>
              <p14:xfrm>
                <a:off x="8369245" y="735631"/>
                <a:ext cx="231120" cy="51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85CDC5-DC35-2C45-8562-27329C7875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51605" y="717991"/>
                  <a:ext cx="266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B2253B2-B90A-715F-94FA-AC364FE7B283}"/>
                    </a:ext>
                  </a:extLst>
                </p14:cNvPr>
                <p14:cNvContentPartPr/>
                <p14:nvPr/>
              </p14:nvContentPartPr>
              <p14:xfrm>
                <a:off x="8410645" y="943711"/>
                <a:ext cx="196920" cy="78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B2253B2-B90A-715F-94FA-AC364FE7B2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92645" y="925711"/>
                  <a:ext cx="232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E10B6AF-A1EC-2152-55A2-CD3C5B4BBDE2}"/>
                    </a:ext>
                  </a:extLst>
                </p14:cNvPr>
                <p14:cNvContentPartPr/>
                <p14:nvPr/>
              </p14:nvContentPartPr>
              <p14:xfrm>
                <a:off x="8624845" y="758311"/>
                <a:ext cx="126720" cy="258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E10B6AF-A1EC-2152-55A2-CD3C5B4BBD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06845" y="740671"/>
                  <a:ext cx="16236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4CA46C5-D60B-F0E5-3A40-7A7422B9D758}"/>
              </a:ext>
            </a:extLst>
          </p:cNvPr>
          <p:cNvGrpSpPr/>
          <p:nvPr/>
        </p:nvGrpSpPr>
        <p:grpSpPr>
          <a:xfrm>
            <a:off x="1867285" y="1490551"/>
            <a:ext cx="556200" cy="687600"/>
            <a:chOff x="1867285" y="1490551"/>
            <a:chExt cx="556200" cy="68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BF2984C-6981-F113-18F9-850A482B2523}"/>
                    </a:ext>
                  </a:extLst>
                </p14:cNvPr>
                <p14:cNvContentPartPr/>
                <p14:nvPr/>
              </p14:nvContentPartPr>
              <p14:xfrm>
                <a:off x="1867285" y="1490551"/>
                <a:ext cx="65880" cy="567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BF2984C-6981-F113-18F9-850A482B252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49285" y="1472551"/>
                  <a:ext cx="1015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38C8B71-388E-F0F7-44D5-D0A2030109DF}"/>
                    </a:ext>
                  </a:extLst>
                </p14:cNvPr>
                <p14:cNvContentPartPr/>
                <p14:nvPr/>
              </p14:nvContentPartPr>
              <p14:xfrm>
                <a:off x="1974565" y="2074471"/>
                <a:ext cx="288360" cy="22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38C8B71-388E-F0F7-44D5-D0A2030109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56565" y="2056831"/>
                  <a:ext cx="324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47BC4D2-2A48-ABC6-D703-74972BAFD26B}"/>
                    </a:ext>
                  </a:extLst>
                </p14:cNvPr>
                <p14:cNvContentPartPr/>
                <p14:nvPr/>
              </p14:nvContentPartPr>
              <p14:xfrm>
                <a:off x="2265085" y="2004271"/>
                <a:ext cx="145080" cy="173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47BC4D2-2A48-ABC6-D703-74972BAFD26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47085" y="1986631"/>
                  <a:ext cx="180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D9ADB7D-5EF3-3CC4-E826-BEC36F80F617}"/>
                    </a:ext>
                  </a:extLst>
                </p14:cNvPr>
                <p14:cNvContentPartPr/>
                <p14:nvPr/>
              </p14:nvContentPartPr>
              <p14:xfrm>
                <a:off x="2242765" y="1898791"/>
                <a:ext cx="180720" cy="154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D9ADB7D-5EF3-3CC4-E826-BEC36F80F6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24765" y="1880791"/>
                  <a:ext cx="21636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33E7E6D-4846-55EB-18BB-519349293FD8}"/>
              </a:ext>
            </a:extLst>
          </p:cNvPr>
          <p:cNvGrpSpPr/>
          <p:nvPr/>
        </p:nvGrpSpPr>
        <p:grpSpPr>
          <a:xfrm>
            <a:off x="2660365" y="1752631"/>
            <a:ext cx="3017160" cy="437760"/>
            <a:chOff x="2660365" y="1752631"/>
            <a:chExt cx="301716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C79E9E-8526-5E1B-791E-2F5DC9AB7C71}"/>
                    </a:ext>
                  </a:extLst>
                </p14:cNvPr>
                <p14:cNvContentPartPr/>
                <p14:nvPr/>
              </p14:nvContentPartPr>
              <p14:xfrm>
                <a:off x="2660365" y="1917871"/>
                <a:ext cx="32760" cy="230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C79E9E-8526-5E1B-791E-2F5DC9AB7C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42725" y="1900231"/>
                  <a:ext cx="68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8B79948-2D79-3E52-0D35-3F819B8B01A4}"/>
                    </a:ext>
                  </a:extLst>
                </p14:cNvPr>
                <p14:cNvContentPartPr/>
                <p14:nvPr/>
              </p14:nvContentPartPr>
              <p14:xfrm>
                <a:off x="2661085" y="1859551"/>
                <a:ext cx="190440" cy="330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8B79948-2D79-3E52-0D35-3F819B8B01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43445" y="1841911"/>
                  <a:ext cx="2260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ED7A604-E3CB-99AA-7289-068630F4104E}"/>
                    </a:ext>
                  </a:extLst>
                </p14:cNvPr>
                <p14:cNvContentPartPr/>
                <p14:nvPr/>
              </p14:nvContentPartPr>
              <p14:xfrm>
                <a:off x="2936485" y="1917511"/>
                <a:ext cx="124920" cy="207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ED7A604-E3CB-99AA-7289-068630F410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18485" y="1899871"/>
                  <a:ext cx="1605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CB4BD3-C549-DF23-FB95-3EB80D1A003A}"/>
                    </a:ext>
                  </a:extLst>
                </p14:cNvPr>
                <p14:cNvContentPartPr/>
                <p14:nvPr/>
              </p14:nvContentPartPr>
              <p14:xfrm>
                <a:off x="3111445" y="1895191"/>
                <a:ext cx="152280" cy="22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CB4BD3-C549-DF23-FB95-3EB80D1A00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93445" y="1877191"/>
                  <a:ext cx="1879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7DCA10-AE29-6FD3-9597-FBEEE6153EED}"/>
                    </a:ext>
                  </a:extLst>
                </p14:cNvPr>
                <p14:cNvContentPartPr/>
                <p14:nvPr/>
              </p14:nvContentPartPr>
              <p14:xfrm>
                <a:off x="3284245" y="1934431"/>
                <a:ext cx="37080" cy="209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7DCA10-AE29-6FD3-9597-FBEEE6153EE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66245" y="1916431"/>
                  <a:ext cx="727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AEE7C8-EDF3-933F-23D3-C515EB04D7A9}"/>
                    </a:ext>
                  </a:extLst>
                </p14:cNvPr>
                <p14:cNvContentPartPr/>
                <p14:nvPr/>
              </p14:nvContentPartPr>
              <p14:xfrm>
                <a:off x="3335725" y="1835431"/>
                <a:ext cx="156600" cy="214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AEE7C8-EDF3-933F-23D3-C515EB04D7A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17725" y="1817431"/>
                  <a:ext cx="1922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AC3C095-5C68-9E7B-65ED-08CF67EBB06F}"/>
                    </a:ext>
                  </a:extLst>
                </p14:cNvPr>
                <p14:cNvContentPartPr/>
                <p14:nvPr/>
              </p14:nvContentPartPr>
              <p14:xfrm>
                <a:off x="3591325" y="1858471"/>
                <a:ext cx="133200" cy="253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AC3C095-5C68-9E7B-65ED-08CF67EBB0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73685" y="1840831"/>
                  <a:ext cx="1688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3239CEE-E794-0C51-497A-15AFE709E7BB}"/>
                    </a:ext>
                  </a:extLst>
                </p14:cNvPr>
                <p14:cNvContentPartPr/>
                <p14:nvPr/>
              </p14:nvContentPartPr>
              <p14:xfrm>
                <a:off x="3778165" y="1908871"/>
                <a:ext cx="98280" cy="181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3239CEE-E794-0C51-497A-15AFE709E7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0525" y="1891231"/>
                  <a:ext cx="133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2A88A53-8558-3F0A-27AF-59DAC7588B2A}"/>
                    </a:ext>
                  </a:extLst>
                </p14:cNvPr>
                <p14:cNvContentPartPr/>
                <p14:nvPr/>
              </p14:nvContentPartPr>
              <p14:xfrm>
                <a:off x="3975805" y="1858111"/>
                <a:ext cx="192600" cy="200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2A88A53-8558-3F0A-27AF-59DAC7588B2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58165" y="1840111"/>
                  <a:ext cx="228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7F1892-291D-3E91-A97C-24CDE41930D7}"/>
                    </a:ext>
                  </a:extLst>
                </p14:cNvPr>
                <p14:cNvContentPartPr/>
                <p14:nvPr/>
              </p14:nvContentPartPr>
              <p14:xfrm>
                <a:off x="4271365" y="1822471"/>
                <a:ext cx="160200" cy="241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7F1892-291D-3E91-A97C-24CDE41930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53365" y="1804831"/>
                  <a:ext cx="195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D9366B2-A017-115D-FB8A-5922DCEAC123}"/>
                    </a:ext>
                  </a:extLst>
                </p14:cNvPr>
                <p14:cNvContentPartPr/>
                <p14:nvPr/>
              </p14:nvContentPartPr>
              <p14:xfrm>
                <a:off x="4575925" y="1823191"/>
                <a:ext cx="11520" cy="223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D9366B2-A017-115D-FB8A-5922DCEAC1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57925" y="1805551"/>
                  <a:ext cx="471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2E1C39A-6BA7-8A41-EA06-A61D8DD4442D}"/>
                    </a:ext>
                  </a:extLst>
                </p14:cNvPr>
                <p14:cNvContentPartPr/>
                <p14:nvPr/>
              </p14:nvContentPartPr>
              <p14:xfrm>
                <a:off x="4568365" y="1798711"/>
                <a:ext cx="134640" cy="148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2E1C39A-6BA7-8A41-EA06-A61D8DD4442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50725" y="1780711"/>
                  <a:ext cx="170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EFBC638-7F4D-F5FF-B17B-BC8645C4C0E2}"/>
                    </a:ext>
                  </a:extLst>
                </p14:cNvPr>
                <p14:cNvContentPartPr/>
                <p14:nvPr/>
              </p14:nvContentPartPr>
              <p14:xfrm>
                <a:off x="4581685" y="1963591"/>
                <a:ext cx="186840" cy="111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EFBC638-7F4D-F5FF-B17B-BC8645C4C0E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63685" y="1945951"/>
                  <a:ext cx="222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DB968EE-68DA-2D67-4ADF-72CDEFA8AA78}"/>
                    </a:ext>
                  </a:extLst>
                </p14:cNvPr>
                <p14:cNvContentPartPr/>
                <p14:nvPr/>
              </p14:nvContentPartPr>
              <p14:xfrm>
                <a:off x="4789045" y="1809151"/>
                <a:ext cx="180720" cy="264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DB968EE-68DA-2D67-4ADF-72CDEFA8AA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71405" y="1791151"/>
                  <a:ext cx="2163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6FBA8A8-4D11-119D-5B8D-0600650AA98E}"/>
                    </a:ext>
                  </a:extLst>
                </p14:cNvPr>
                <p14:cNvContentPartPr/>
                <p14:nvPr/>
              </p14:nvContentPartPr>
              <p14:xfrm>
                <a:off x="5057605" y="1868191"/>
                <a:ext cx="5400" cy="190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6FBA8A8-4D11-119D-5B8D-0600650AA98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39965" y="1850551"/>
                  <a:ext cx="41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EADC130-BAD9-B7D3-C5C2-DA3CBCE901B5}"/>
                    </a:ext>
                  </a:extLst>
                </p14:cNvPr>
                <p14:cNvContentPartPr/>
                <p14:nvPr/>
              </p14:nvContentPartPr>
              <p14:xfrm>
                <a:off x="4967605" y="1830031"/>
                <a:ext cx="169920" cy="53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EADC130-BAD9-B7D3-C5C2-DA3CBCE901B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49605" y="1812031"/>
                  <a:ext cx="2055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D6BEF7A-9780-BE35-2C39-DF8D0F7E5167}"/>
                    </a:ext>
                  </a:extLst>
                </p14:cNvPr>
                <p14:cNvContentPartPr/>
                <p14:nvPr/>
              </p14:nvContentPartPr>
              <p14:xfrm>
                <a:off x="5234365" y="1844431"/>
                <a:ext cx="140040" cy="199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D6BEF7A-9780-BE35-2C39-DF8D0F7E516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16365" y="1826431"/>
                  <a:ext cx="175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0AE1E79-1C8B-2548-D9B6-6681F1E01906}"/>
                    </a:ext>
                  </a:extLst>
                </p14:cNvPr>
                <p14:cNvContentPartPr/>
                <p14:nvPr/>
              </p14:nvContentPartPr>
              <p14:xfrm>
                <a:off x="5246605" y="1806271"/>
                <a:ext cx="192240" cy="267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0AE1E79-1C8B-2548-D9B6-6681F1E0190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28965" y="1788631"/>
                  <a:ext cx="2278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64092F6-AA51-3038-BF3C-CD01C0E160DA}"/>
                    </a:ext>
                  </a:extLst>
                </p14:cNvPr>
                <p14:cNvContentPartPr/>
                <p14:nvPr/>
              </p14:nvContentPartPr>
              <p14:xfrm>
                <a:off x="5510485" y="1752631"/>
                <a:ext cx="167040" cy="292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64092F6-AA51-3038-BF3C-CD01C0E160D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92845" y="1734631"/>
                  <a:ext cx="20268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A5A5BE1-D713-8EB1-AC98-84E095DDBE6A}"/>
              </a:ext>
            </a:extLst>
          </p:cNvPr>
          <p:cNvGrpSpPr/>
          <p:nvPr/>
        </p:nvGrpSpPr>
        <p:grpSpPr>
          <a:xfrm>
            <a:off x="6069925" y="1654711"/>
            <a:ext cx="1614600" cy="451800"/>
            <a:chOff x="6069925" y="1654711"/>
            <a:chExt cx="161460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A830392-FBFD-5FB6-B5DE-404A139F5B31}"/>
                    </a:ext>
                  </a:extLst>
                </p14:cNvPr>
                <p14:cNvContentPartPr/>
                <p14:nvPr/>
              </p14:nvContentPartPr>
              <p14:xfrm>
                <a:off x="6069925" y="1882951"/>
                <a:ext cx="203760" cy="20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A830392-FBFD-5FB6-B5DE-404A139F5B3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52285" y="1864951"/>
                  <a:ext cx="2394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D46FCFC-B98A-6E73-488D-EBF01AB63873}"/>
                    </a:ext>
                  </a:extLst>
                </p14:cNvPr>
                <p14:cNvContentPartPr/>
                <p14:nvPr/>
              </p14:nvContentPartPr>
              <p14:xfrm>
                <a:off x="6114565" y="1844431"/>
                <a:ext cx="427320" cy="56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D46FCFC-B98A-6E73-488D-EBF01AB6387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96925" y="1826791"/>
                  <a:ext cx="462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3FCD45A-37FA-8BEB-C1D8-A357746429AD}"/>
                    </a:ext>
                  </a:extLst>
                </p14:cNvPr>
                <p14:cNvContentPartPr/>
                <p14:nvPr/>
              </p14:nvContentPartPr>
              <p14:xfrm>
                <a:off x="6539005" y="1654711"/>
                <a:ext cx="37080" cy="451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3FCD45A-37FA-8BEB-C1D8-A357746429A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21005" y="1637071"/>
                  <a:ext cx="7272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5283ED7-89FF-7A64-676A-2285F08CD45D}"/>
                    </a:ext>
                  </a:extLst>
                </p14:cNvPr>
                <p14:cNvContentPartPr/>
                <p14:nvPr/>
              </p14:nvContentPartPr>
              <p14:xfrm>
                <a:off x="6724405" y="1743631"/>
                <a:ext cx="173880" cy="257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5283ED7-89FF-7A64-676A-2285F08CD4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06405" y="1725631"/>
                  <a:ext cx="2095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897A64E-49D0-7FA3-F5FF-2CC9739BEB0C}"/>
                    </a:ext>
                  </a:extLst>
                </p14:cNvPr>
                <p14:cNvContentPartPr/>
                <p14:nvPr/>
              </p14:nvContentPartPr>
              <p14:xfrm>
                <a:off x="7024645" y="1850551"/>
                <a:ext cx="34920" cy="12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897A64E-49D0-7FA3-F5FF-2CC9739BEB0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07005" y="1832551"/>
                  <a:ext cx="70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E50F3C7-C773-DAE6-95C7-24D5AA013718}"/>
                    </a:ext>
                  </a:extLst>
                </p14:cNvPr>
                <p14:cNvContentPartPr/>
                <p14:nvPr/>
              </p14:nvContentPartPr>
              <p14:xfrm>
                <a:off x="7204285" y="1718071"/>
                <a:ext cx="143640" cy="259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E50F3C7-C773-DAE6-95C7-24D5AA01371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86285" y="1700431"/>
                  <a:ext cx="1792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7DEC263-56D4-2FA0-99AA-5C20ABA37629}"/>
                    </a:ext>
                  </a:extLst>
                </p14:cNvPr>
                <p14:cNvContentPartPr/>
                <p14:nvPr/>
              </p14:nvContentPartPr>
              <p14:xfrm>
                <a:off x="7534405" y="1714471"/>
                <a:ext cx="150120" cy="214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7DEC263-56D4-2FA0-99AA-5C20ABA3762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16405" y="1696831"/>
                  <a:ext cx="185760" cy="24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941E00E-CED9-3B7E-8B3D-D4DD2332795B}"/>
                  </a:ext>
                </a:extLst>
              </p14:cNvPr>
              <p14:cNvContentPartPr/>
              <p14:nvPr/>
            </p14:nvContentPartPr>
            <p14:xfrm>
              <a:off x="6974245" y="3597271"/>
              <a:ext cx="569520" cy="64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941E00E-CED9-3B7E-8B3D-D4DD2332795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956245" y="3579631"/>
                <a:ext cx="6051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FA52839-EDAC-46AD-12F9-14659BBF2103}"/>
                  </a:ext>
                </a:extLst>
              </p14:cNvPr>
              <p14:cNvContentPartPr/>
              <p14:nvPr/>
            </p14:nvContentPartPr>
            <p14:xfrm>
              <a:off x="7581925" y="3164911"/>
              <a:ext cx="347400" cy="4287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FA52839-EDAC-46AD-12F9-14659BBF210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563925" y="3146911"/>
                <a:ext cx="38304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E91A2A8-0BFE-30F7-6D2E-9B1555470AE0}"/>
                  </a:ext>
                </a:extLst>
              </p14:cNvPr>
              <p14:cNvContentPartPr/>
              <p14:nvPr/>
            </p14:nvContentPartPr>
            <p14:xfrm>
              <a:off x="8224165" y="2820031"/>
              <a:ext cx="14400" cy="2487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E91A2A8-0BFE-30F7-6D2E-9B1555470AE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206165" y="2802031"/>
                <a:ext cx="500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CF7B599-4F45-3840-AEBD-DA88A5C173BA}"/>
                  </a:ext>
                </a:extLst>
              </p14:cNvPr>
              <p14:cNvContentPartPr/>
              <p14:nvPr/>
            </p14:nvContentPartPr>
            <p14:xfrm>
              <a:off x="8234965" y="2776471"/>
              <a:ext cx="162720" cy="3445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CF7B599-4F45-3840-AEBD-DA88A5C173B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16965" y="2758471"/>
                <a:ext cx="19836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6540F2C-3BC6-3469-C55D-74AB1FB9BCAD}"/>
                  </a:ext>
                </a:extLst>
              </p14:cNvPr>
              <p14:cNvContentPartPr/>
              <p14:nvPr/>
            </p14:nvContentPartPr>
            <p14:xfrm>
              <a:off x="8469685" y="2924791"/>
              <a:ext cx="126360" cy="1850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6540F2C-3BC6-3469-C55D-74AB1FB9BCA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452045" y="2906791"/>
                <a:ext cx="1620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0225A88-BA48-2FB1-574F-52B6238F94A2}"/>
                  </a:ext>
                </a:extLst>
              </p14:cNvPr>
              <p14:cNvContentPartPr/>
              <p14:nvPr/>
            </p14:nvContentPartPr>
            <p14:xfrm>
              <a:off x="8700085" y="2806711"/>
              <a:ext cx="43920" cy="2581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0225A88-BA48-2FB1-574F-52B6238F94A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682445" y="2788711"/>
                <a:ext cx="795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DA85B8CC-665A-3EAF-BB68-CC5AA29F7A28}"/>
                  </a:ext>
                </a:extLst>
              </p14:cNvPr>
              <p14:cNvContentPartPr/>
              <p14:nvPr/>
            </p14:nvContentPartPr>
            <p14:xfrm>
              <a:off x="8690365" y="2774671"/>
              <a:ext cx="194760" cy="323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DA85B8CC-665A-3EAF-BB68-CC5AA29F7A2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72365" y="2756671"/>
                <a:ext cx="2304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42A0AFB-C3A3-4096-37B9-B0DD1F0BB446}"/>
                  </a:ext>
                </a:extLst>
              </p14:cNvPr>
              <p14:cNvContentPartPr/>
              <p14:nvPr/>
            </p14:nvContentPartPr>
            <p14:xfrm>
              <a:off x="8935165" y="2853151"/>
              <a:ext cx="130680" cy="2077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42A0AFB-C3A3-4096-37B9-B0DD1F0BB44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917525" y="2835511"/>
                <a:ext cx="1663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B5E6CE2-B933-BF0B-5368-6B293433A45F}"/>
                  </a:ext>
                </a:extLst>
              </p14:cNvPr>
              <p14:cNvContentPartPr/>
              <p14:nvPr/>
            </p14:nvContentPartPr>
            <p14:xfrm>
              <a:off x="9084925" y="2856031"/>
              <a:ext cx="189000" cy="180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B5E6CE2-B933-BF0B-5368-6B293433A45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066925" y="2838391"/>
                <a:ext cx="224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B8E8EEC-149F-F6F7-F4A4-FD96656EB12B}"/>
                  </a:ext>
                </a:extLst>
              </p14:cNvPr>
              <p14:cNvContentPartPr/>
              <p14:nvPr/>
            </p14:nvContentPartPr>
            <p14:xfrm>
              <a:off x="9272845" y="2829031"/>
              <a:ext cx="12600" cy="192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B8E8EEC-149F-F6F7-F4A4-FD96656EB12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255205" y="2811391"/>
                <a:ext cx="482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8A135E3-D4CF-6CED-653E-9B8F4EC07007}"/>
                  </a:ext>
                </a:extLst>
              </p14:cNvPr>
              <p14:cNvContentPartPr/>
              <p14:nvPr/>
            </p14:nvContentPartPr>
            <p14:xfrm>
              <a:off x="9577405" y="2787991"/>
              <a:ext cx="9360" cy="2487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8A135E3-D4CF-6CED-653E-9B8F4EC0700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559765" y="2770351"/>
                <a:ext cx="450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5B884F1-5ED6-182B-9FE0-00083F7A5863}"/>
                  </a:ext>
                </a:extLst>
              </p14:cNvPr>
              <p14:cNvContentPartPr/>
              <p14:nvPr/>
            </p14:nvContentPartPr>
            <p14:xfrm>
              <a:off x="9479485" y="2755231"/>
              <a:ext cx="74880" cy="1184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5B884F1-5ED6-182B-9FE0-00083F7A586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461485" y="2737231"/>
                <a:ext cx="1105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6C3AA08-289D-5715-B02C-4348966F0DBE}"/>
                  </a:ext>
                </a:extLst>
              </p14:cNvPr>
              <p14:cNvContentPartPr/>
              <p14:nvPr/>
            </p14:nvContentPartPr>
            <p14:xfrm>
              <a:off x="9450325" y="3088951"/>
              <a:ext cx="258120" cy="622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6C3AA08-289D-5715-B02C-4348966F0DB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432325" y="3071311"/>
                <a:ext cx="2937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8DCF188-F6B6-C532-12C7-95AC48822A9A}"/>
                  </a:ext>
                </a:extLst>
              </p14:cNvPr>
              <p14:cNvContentPartPr/>
              <p14:nvPr/>
            </p14:nvContentPartPr>
            <p14:xfrm>
              <a:off x="7679845" y="3706351"/>
              <a:ext cx="324000" cy="162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8DCF188-F6B6-C532-12C7-95AC48822A9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662205" y="3688711"/>
                <a:ext cx="3596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4E68AE1-CDC6-A81D-4650-C2CEBC63AF0F}"/>
                  </a:ext>
                </a:extLst>
              </p14:cNvPr>
              <p14:cNvContentPartPr/>
              <p14:nvPr/>
            </p14:nvContentPartPr>
            <p14:xfrm>
              <a:off x="8013925" y="3815431"/>
              <a:ext cx="137160" cy="1504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4E68AE1-CDC6-A81D-4650-C2CEBC63AF0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996285" y="3797431"/>
                <a:ext cx="172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B270731-5CF2-0DD6-E6D4-E16CA09A0AB9}"/>
                  </a:ext>
                </a:extLst>
              </p14:cNvPr>
              <p14:cNvContentPartPr/>
              <p14:nvPr/>
            </p14:nvContentPartPr>
            <p14:xfrm>
              <a:off x="8068285" y="3756751"/>
              <a:ext cx="103680" cy="986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B270731-5CF2-0DD6-E6D4-E16CA09A0AB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050645" y="3738751"/>
                <a:ext cx="1393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AF6A2DE-FD64-CEF4-21EC-0F5092A0F632}"/>
                  </a:ext>
                </a:extLst>
              </p14:cNvPr>
              <p14:cNvContentPartPr/>
              <p14:nvPr/>
            </p14:nvContentPartPr>
            <p14:xfrm>
              <a:off x="8626645" y="3753511"/>
              <a:ext cx="16200" cy="2199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AF6A2DE-FD64-CEF4-21EC-0F5092A0F63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609005" y="3735871"/>
                <a:ext cx="518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CA9ADE9-2CE9-51DB-6492-4D06369A84A4}"/>
                  </a:ext>
                </a:extLst>
              </p14:cNvPr>
              <p14:cNvContentPartPr/>
              <p14:nvPr/>
            </p14:nvContentPartPr>
            <p14:xfrm>
              <a:off x="8630605" y="3715351"/>
              <a:ext cx="159840" cy="2682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CA9ADE9-2CE9-51DB-6492-4D06369A84A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612605" y="3697711"/>
                <a:ext cx="1954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979024B-FE67-6557-A243-35D73BC11BF7}"/>
                  </a:ext>
                </a:extLst>
              </p14:cNvPr>
              <p14:cNvContentPartPr/>
              <p14:nvPr/>
            </p14:nvContentPartPr>
            <p14:xfrm>
              <a:off x="8905285" y="3780871"/>
              <a:ext cx="138240" cy="2156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979024B-FE67-6557-A243-35D73BC11BF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887645" y="3762871"/>
                <a:ext cx="1738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41FDCD3-B13C-FD36-5AAB-D3A496EE8333}"/>
                  </a:ext>
                </a:extLst>
              </p14:cNvPr>
              <p14:cNvContentPartPr/>
              <p14:nvPr/>
            </p14:nvContentPartPr>
            <p14:xfrm>
              <a:off x="9185005" y="3748831"/>
              <a:ext cx="33120" cy="2390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41FDCD3-B13C-FD36-5AAB-D3A496EE833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167005" y="3731191"/>
                <a:ext cx="687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5C6E967-9056-E08E-36EB-C73D57C94BC6}"/>
                  </a:ext>
                </a:extLst>
              </p14:cNvPr>
              <p14:cNvContentPartPr/>
              <p14:nvPr/>
            </p14:nvContentPartPr>
            <p14:xfrm>
              <a:off x="9285085" y="3747751"/>
              <a:ext cx="23400" cy="2347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5C6E967-9056-E08E-36EB-C73D57C94BC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267085" y="3729751"/>
                <a:ext cx="590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4838D5A-2992-D44C-915C-8DA31EE96B6A}"/>
                  </a:ext>
                </a:extLst>
              </p14:cNvPr>
              <p14:cNvContentPartPr/>
              <p14:nvPr/>
            </p14:nvContentPartPr>
            <p14:xfrm>
              <a:off x="9130645" y="3725071"/>
              <a:ext cx="216360" cy="56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4838D5A-2992-D44C-915C-8DA31EE96B6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113005" y="3707071"/>
                <a:ext cx="2520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D728AB4-1BD1-4149-EA40-35076981E935}"/>
                  </a:ext>
                </a:extLst>
              </p14:cNvPr>
              <p14:cNvContentPartPr/>
              <p14:nvPr/>
            </p14:nvContentPartPr>
            <p14:xfrm>
              <a:off x="9446725" y="3745231"/>
              <a:ext cx="124920" cy="2116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D728AB4-1BD1-4149-EA40-35076981E93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428725" y="3727591"/>
                <a:ext cx="1605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F98CAF1-9A6E-D0DD-A673-99C57861B1CA}"/>
                  </a:ext>
                </a:extLst>
              </p14:cNvPr>
              <p14:cNvContentPartPr/>
              <p14:nvPr/>
            </p14:nvContentPartPr>
            <p14:xfrm>
              <a:off x="9640045" y="3710311"/>
              <a:ext cx="189720" cy="2332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F98CAF1-9A6E-D0DD-A673-99C57861B1C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622045" y="3692671"/>
                <a:ext cx="2253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BABAFB9-036A-1A87-143C-2C88AA78A3D8}"/>
                  </a:ext>
                </a:extLst>
              </p14:cNvPr>
              <p14:cNvContentPartPr/>
              <p14:nvPr/>
            </p14:nvContentPartPr>
            <p14:xfrm>
              <a:off x="9939205" y="3725071"/>
              <a:ext cx="235440" cy="2379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BABAFB9-036A-1A87-143C-2C88AA78A3D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921565" y="3707071"/>
                <a:ext cx="2710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963764E-BD44-C1D0-AC3F-C1B664FF425E}"/>
                  </a:ext>
                </a:extLst>
              </p14:cNvPr>
              <p14:cNvContentPartPr/>
              <p14:nvPr/>
            </p14:nvContentPartPr>
            <p14:xfrm>
              <a:off x="6765445" y="5127271"/>
              <a:ext cx="720360" cy="669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963764E-BD44-C1D0-AC3F-C1B664FF425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747805" y="5109631"/>
                <a:ext cx="7560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3C9E8B7-C4DD-F8F7-35C1-F6D00DE79860}"/>
                  </a:ext>
                </a:extLst>
              </p14:cNvPr>
              <p14:cNvContentPartPr/>
              <p14:nvPr/>
            </p14:nvContentPartPr>
            <p14:xfrm>
              <a:off x="7470685" y="5107471"/>
              <a:ext cx="130320" cy="1940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3C9E8B7-C4DD-F8F7-35C1-F6D00DE7986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453045" y="5089471"/>
                <a:ext cx="1659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9CA6600-870A-6189-CC0C-709D5CEA3E00}"/>
                  </a:ext>
                </a:extLst>
              </p14:cNvPr>
              <p14:cNvContentPartPr/>
              <p14:nvPr/>
            </p14:nvContentPartPr>
            <p14:xfrm>
              <a:off x="7431805" y="4977511"/>
              <a:ext cx="165960" cy="1094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9CA6600-870A-6189-CC0C-709D5CEA3E0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414165" y="4959871"/>
                <a:ext cx="201600" cy="1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F283B9C-0CC6-793B-45B7-CFD1C345ADC3}"/>
              </a:ext>
            </a:extLst>
          </p:cNvPr>
          <p:cNvGrpSpPr/>
          <p:nvPr/>
        </p:nvGrpSpPr>
        <p:grpSpPr>
          <a:xfrm>
            <a:off x="7946965" y="4858351"/>
            <a:ext cx="1324440" cy="357480"/>
            <a:chOff x="7946965" y="4858351"/>
            <a:chExt cx="132444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12ACD63-09A0-2487-9085-91946220F2D5}"/>
                    </a:ext>
                  </a:extLst>
                </p14:cNvPr>
                <p14:cNvContentPartPr/>
                <p14:nvPr/>
              </p14:nvContentPartPr>
              <p14:xfrm>
                <a:off x="7953445" y="4942951"/>
                <a:ext cx="142200" cy="272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12ACD63-09A0-2487-9085-91946220F2D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35805" y="4925311"/>
                  <a:ext cx="1778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2F40160-EE99-8A69-DB4C-C25799F6F0A3}"/>
                    </a:ext>
                  </a:extLst>
                </p14:cNvPr>
                <p14:cNvContentPartPr/>
                <p14:nvPr/>
              </p14:nvContentPartPr>
              <p14:xfrm>
                <a:off x="7946965" y="5091271"/>
                <a:ext cx="206280" cy="79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2F40160-EE99-8A69-DB4C-C25799F6F0A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29325" y="5073271"/>
                  <a:ext cx="2419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805C2D1-C98C-7560-798F-18FD205D4DD3}"/>
                    </a:ext>
                  </a:extLst>
                </p14:cNvPr>
                <p14:cNvContentPartPr/>
                <p14:nvPr/>
              </p14:nvContentPartPr>
              <p14:xfrm>
                <a:off x="8209405" y="4958431"/>
                <a:ext cx="198720" cy="225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805C2D1-C98C-7560-798F-18FD205D4DD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191405" y="4940431"/>
                  <a:ext cx="2343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933937E-0A21-4DDE-B1CF-8F7B82934DD3}"/>
                    </a:ext>
                  </a:extLst>
                </p14:cNvPr>
                <p14:cNvContentPartPr/>
                <p14:nvPr/>
              </p14:nvContentPartPr>
              <p14:xfrm>
                <a:off x="8449885" y="4915591"/>
                <a:ext cx="126720" cy="2750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933937E-0A21-4DDE-B1CF-8F7B82934DD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432245" y="4897951"/>
                  <a:ext cx="1623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930431F-26B9-2196-474F-3C83A53EA26C}"/>
                    </a:ext>
                  </a:extLst>
                </p14:cNvPr>
                <p14:cNvContentPartPr/>
                <p14:nvPr/>
              </p14:nvContentPartPr>
              <p14:xfrm>
                <a:off x="8425765" y="5036551"/>
                <a:ext cx="196200" cy="137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930431F-26B9-2196-474F-3C83A53EA26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08125" y="5018551"/>
                  <a:ext cx="231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762C435-39BB-4CAD-4BEE-9613D06908C9}"/>
                    </a:ext>
                  </a:extLst>
                </p14:cNvPr>
                <p14:cNvContentPartPr/>
                <p14:nvPr/>
              </p14:nvContentPartPr>
              <p14:xfrm>
                <a:off x="8666965" y="4881391"/>
                <a:ext cx="185040" cy="279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762C435-39BB-4CAD-4BEE-9613D06908C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49325" y="4863751"/>
                  <a:ext cx="2206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73C3A5C-C19F-735C-3398-3E1B2AD16545}"/>
                    </a:ext>
                  </a:extLst>
                </p14:cNvPr>
                <p14:cNvContentPartPr/>
                <p14:nvPr/>
              </p14:nvContentPartPr>
              <p14:xfrm>
                <a:off x="8958925" y="4886791"/>
                <a:ext cx="149040" cy="206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73C3A5C-C19F-735C-3398-3E1B2AD1654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940925" y="4868791"/>
                  <a:ext cx="184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7A75FD3-7CD9-43FD-A463-DD7C518574B8}"/>
                    </a:ext>
                  </a:extLst>
                </p14:cNvPr>
                <p14:cNvContentPartPr/>
                <p14:nvPr/>
              </p14:nvContentPartPr>
              <p14:xfrm>
                <a:off x="9086725" y="4858351"/>
                <a:ext cx="184680" cy="259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7A75FD3-7CD9-43FD-A463-DD7C518574B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69085" y="4840351"/>
                  <a:ext cx="22032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E07ECED-B86F-85A6-5196-BEEF73333D7A}"/>
              </a:ext>
            </a:extLst>
          </p:cNvPr>
          <p:cNvGrpSpPr/>
          <p:nvPr/>
        </p:nvGrpSpPr>
        <p:grpSpPr>
          <a:xfrm>
            <a:off x="635725" y="134431"/>
            <a:ext cx="1510920" cy="422280"/>
            <a:chOff x="635725" y="134431"/>
            <a:chExt cx="1510920" cy="42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197D02A-8A53-520D-61A1-0837F1EFFAB2}"/>
                    </a:ext>
                  </a:extLst>
                </p14:cNvPr>
                <p14:cNvContentPartPr/>
                <p14:nvPr/>
              </p14:nvContentPartPr>
              <p14:xfrm>
                <a:off x="635725" y="252151"/>
                <a:ext cx="209880" cy="304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197D02A-8A53-520D-61A1-0837F1EFFAB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7725" y="234151"/>
                  <a:ext cx="2455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BA1E225-9A85-B5F9-3822-1391508567D7}"/>
                    </a:ext>
                  </a:extLst>
                </p14:cNvPr>
                <p14:cNvContentPartPr/>
                <p14:nvPr/>
              </p14:nvContentPartPr>
              <p14:xfrm>
                <a:off x="934885" y="233071"/>
                <a:ext cx="228240" cy="273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BA1E225-9A85-B5F9-3822-1391508567D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6885" y="215071"/>
                  <a:ext cx="2638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AD53B99-5EBB-82DE-E093-ABD22C5778D9}"/>
                    </a:ext>
                  </a:extLst>
                </p14:cNvPr>
                <p14:cNvContentPartPr/>
                <p14:nvPr/>
              </p14:nvContentPartPr>
              <p14:xfrm>
                <a:off x="1294525" y="216151"/>
                <a:ext cx="33120" cy="272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AD53B99-5EBB-82DE-E093-ABD22C5778D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276525" y="198511"/>
                  <a:ext cx="687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9581F83-48D7-806C-E594-420929B356E1}"/>
                    </a:ext>
                  </a:extLst>
                </p14:cNvPr>
                <p14:cNvContentPartPr/>
                <p14:nvPr/>
              </p14:nvContentPartPr>
              <p14:xfrm>
                <a:off x="1510525" y="232351"/>
                <a:ext cx="26280" cy="270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9581F83-48D7-806C-E594-420929B356E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92525" y="214711"/>
                  <a:ext cx="61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28D58C8-56C8-28E0-E3B2-997C0E853140}"/>
                    </a:ext>
                  </a:extLst>
                </p14:cNvPr>
                <p14:cNvContentPartPr/>
                <p14:nvPr/>
              </p14:nvContentPartPr>
              <p14:xfrm>
                <a:off x="1359325" y="228391"/>
                <a:ext cx="248760" cy="38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28D58C8-56C8-28E0-E3B2-997C0E85314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41685" y="210751"/>
                  <a:ext cx="2844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719D350-490D-7963-2485-8A6266FBFB18}"/>
                    </a:ext>
                  </a:extLst>
                </p14:cNvPr>
                <p14:cNvContentPartPr/>
                <p14:nvPr/>
              </p14:nvContentPartPr>
              <p14:xfrm>
                <a:off x="1668565" y="222271"/>
                <a:ext cx="170280" cy="2401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719D350-490D-7963-2485-8A6266FBFB1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650925" y="204631"/>
                  <a:ext cx="205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C46359C-FADC-96DF-5680-F950F196E687}"/>
                    </a:ext>
                  </a:extLst>
                </p14:cNvPr>
                <p14:cNvContentPartPr/>
                <p14:nvPr/>
              </p14:nvContentPartPr>
              <p14:xfrm>
                <a:off x="1948645" y="208951"/>
                <a:ext cx="48960" cy="222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C46359C-FADC-96DF-5680-F950F196E68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931005" y="191311"/>
                  <a:ext cx="84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1715311-26AD-EDF5-360B-27AB1702496D}"/>
                    </a:ext>
                  </a:extLst>
                </p14:cNvPr>
                <p14:cNvContentPartPr/>
                <p14:nvPr/>
              </p14:nvContentPartPr>
              <p14:xfrm>
                <a:off x="1990765" y="134431"/>
                <a:ext cx="155880" cy="2811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1715311-26AD-EDF5-360B-27AB1702496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972765" y="116431"/>
                  <a:ext cx="191520" cy="31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E5061E0-02C9-E30E-954C-DFE90878D8CE}"/>
                  </a:ext>
                </a:extLst>
              </p14:cNvPr>
              <p14:cNvContentPartPr/>
              <p14:nvPr/>
            </p14:nvContentPartPr>
            <p14:xfrm>
              <a:off x="2013805" y="6178471"/>
              <a:ext cx="313560" cy="3340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E5061E0-02C9-E30E-954C-DFE90878D8C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996165" y="6160471"/>
                <a:ext cx="3492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32A5220-D7B2-518B-CC93-F38E80FF71EF}"/>
                  </a:ext>
                </a:extLst>
              </p14:cNvPr>
              <p14:cNvContentPartPr/>
              <p14:nvPr/>
            </p14:nvContentPartPr>
            <p14:xfrm>
              <a:off x="2319805" y="6210151"/>
              <a:ext cx="378720" cy="3236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32A5220-D7B2-518B-CC93-F38E80FF71E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302165" y="6192511"/>
                <a:ext cx="41436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0258CF26-3F9D-08C7-3DDE-FE9684AF0D2D}"/>
                  </a:ext>
                </a:extLst>
              </p14:cNvPr>
              <p14:cNvContentPartPr/>
              <p14:nvPr/>
            </p14:nvContentPartPr>
            <p14:xfrm>
              <a:off x="2754685" y="6242911"/>
              <a:ext cx="63000" cy="2426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0258CF26-3F9D-08C7-3DDE-FE9684AF0D2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736685" y="6224911"/>
                <a:ext cx="986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3CAA43E-65FA-FC3B-6013-DF23E5A10805}"/>
                  </a:ext>
                </a:extLst>
              </p14:cNvPr>
              <p14:cNvContentPartPr/>
              <p14:nvPr/>
            </p14:nvContentPartPr>
            <p14:xfrm>
              <a:off x="2715085" y="6161551"/>
              <a:ext cx="325800" cy="3369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3CAA43E-65FA-FC3B-6013-DF23E5A1080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697085" y="6143551"/>
                <a:ext cx="361440" cy="37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9526908-EC40-33B0-594C-7C9F338C2188}"/>
              </a:ext>
            </a:extLst>
          </p:cNvPr>
          <p:cNvGrpSpPr/>
          <p:nvPr/>
        </p:nvGrpSpPr>
        <p:grpSpPr>
          <a:xfrm>
            <a:off x="1261405" y="3327271"/>
            <a:ext cx="5762160" cy="2674440"/>
            <a:chOff x="1261405" y="3327271"/>
            <a:chExt cx="5762160" cy="267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3F78685-0D2A-F3D7-622C-9DE7B899BD55}"/>
                    </a:ext>
                  </a:extLst>
                </p14:cNvPr>
                <p14:cNvContentPartPr/>
                <p14:nvPr/>
              </p14:nvContentPartPr>
              <p14:xfrm>
                <a:off x="2383885" y="3932791"/>
                <a:ext cx="694440" cy="80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3F78685-0D2A-F3D7-622C-9DE7B899BD5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66245" y="3915151"/>
                  <a:ext cx="730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30648FD-6880-6F8D-958F-16FE4DD79C69}"/>
                    </a:ext>
                  </a:extLst>
                </p14:cNvPr>
                <p14:cNvContentPartPr/>
                <p14:nvPr/>
              </p14:nvContentPartPr>
              <p14:xfrm>
                <a:off x="3044125" y="3888871"/>
                <a:ext cx="115200" cy="153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30648FD-6880-6F8D-958F-16FE4DD79C6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26485" y="3870871"/>
                  <a:ext cx="150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82624C4-C190-FCD2-7BBB-93EB06D2D5D2}"/>
                    </a:ext>
                  </a:extLst>
                </p14:cNvPr>
                <p14:cNvContentPartPr/>
                <p14:nvPr/>
              </p14:nvContentPartPr>
              <p14:xfrm>
                <a:off x="2981845" y="3818311"/>
                <a:ext cx="135000" cy="142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82624C4-C190-FCD2-7BBB-93EB06D2D5D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963845" y="3800311"/>
                  <a:ext cx="170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A50274B-815D-7E14-8E08-1D2D44479E93}"/>
                    </a:ext>
                  </a:extLst>
                </p14:cNvPr>
                <p14:cNvContentPartPr/>
                <p14:nvPr/>
              </p14:nvContentPartPr>
              <p14:xfrm>
                <a:off x="1391365" y="3924511"/>
                <a:ext cx="180000" cy="235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A50274B-815D-7E14-8E08-1D2D44479E9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373725" y="3906871"/>
                  <a:ext cx="2156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664C95B-2AE5-6B7D-CA4B-508D7F3D8F91}"/>
                    </a:ext>
                  </a:extLst>
                </p14:cNvPr>
                <p14:cNvContentPartPr/>
                <p14:nvPr/>
              </p14:nvContentPartPr>
              <p14:xfrm>
                <a:off x="1644445" y="3980311"/>
                <a:ext cx="64080" cy="32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664C95B-2AE5-6B7D-CA4B-508D7F3D8F9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626445" y="3962671"/>
                  <a:ext cx="99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59EC4F1-AD7B-CA01-FB13-0C72A1F79A78}"/>
                    </a:ext>
                  </a:extLst>
                </p14:cNvPr>
                <p14:cNvContentPartPr/>
                <p14:nvPr/>
              </p14:nvContentPartPr>
              <p14:xfrm>
                <a:off x="1797085" y="3870871"/>
                <a:ext cx="164520" cy="294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59EC4F1-AD7B-CA01-FB13-0C72A1F79A7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779085" y="3852871"/>
                  <a:ext cx="2001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F5DFA3D-5FBA-686E-1EF3-CBB044EB6E7C}"/>
                    </a:ext>
                  </a:extLst>
                </p14:cNvPr>
                <p14:cNvContentPartPr/>
                <p14:nvPr/>
              </p14:nvContentPartPr>
              <p14:xfrm>
                <a:off x="2013085" y="3835231"/>
                <a:ext cx="155880" cy="266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F5DFA3D-5FBA-686E-1EF3-CBB044EB6E7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995445" y="3817591"/>
                  <a:ext cx="1915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2E66441-B5C2-9B5B-604B-EC073FE6F9EB}"/>
                    </a:ext>
                  </a:extLst>
                </p14:cNvPr>
                <p14:cNvContentPartPr/>
                <p14:nvPr/>
              </p14:nvContentPartPr>
              <p14:xfrm>
                <a:off x="4010725" y="3682591"/>
                <a:ext cx="204840" cy="298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2E66441-B5C2-9B5B-604B-EC073FE6F9E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92725" y="3664591"/>
                  <a:ext cx="2404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3BF1E77-7200-A916-55A1-6FA38EB13E6F}"/>
                    </a:ext>
                  </a:extLst>
                </p14:cNvPr>
                <p14:cNvContentPartPr/>
                <p14:nvPr/>
              </p14:nvContentPartPr>
              <p14:xfrm>
                <a:off x="4366045" y="3702751"/>
                <a:ext cx="20520" cy="276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3BF1E77-7200-A916-55A1-6FA38EB13E6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348405" y="3684751"/>
                  <a:ext cx="561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A9DCB89-5C72-BE29-98B5-4D7DCB6C13DD}"/>
                    </a:ext>
                  </a:extLst>
                </p14:cNvPr>
                <p14:cNvContentPartPr/>
                <p14:nvPr/>
              </p14:nvContentPartPr>
              <p14:xfrm>
                <a:off x="4237885" y="3640831"/>
                <a:ext cx="326880" cy="8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A9DCB89-5C72-BE29-98B5-4D7DCB6C13D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220245" y="3622831"/>
                  <a:ext cx="362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D27B3EA-BE9D-57B4-CE96-F3EA786DE79A}"/>
                    </a:ext>
                  </a:extLst>
                </p14:cNvPr>
                <p14:cNvContentPartPr/>
                <p14:nvPr/>
              </p14:nvContentPartPr>
              <p14:xfrm>
                <a:off x="4627045" y="3689071"/>
                <a:ext cx="168120" cy="253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D27B3EA-BE9D-57B4-CE96-F3EA786DE79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609405" y="3671431"/>
                  <a:ext cx="203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1E9BFBF-513D-9F34-689A-F0C1E1498FCE}"/>
                    </a:ext>
                  </a:extLst>
                </p14:cNvPr>
                <p14:cNvContentPartPr/>
                <p14:nvPr/>
              </p14:nvContentPartPr>
              <p14:xfrm>
                <a:off x="4812805" y="3655951"/>
                <a:ext cx="164160" cy="275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1E9BFBF-513D-9F34-689A-F0C1E1498FC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94805" y="3637951"/>
                  <a:ext cx="1998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D8AFDE5-AC70-1D48-AA6B-04E70A25C095}"/>
                    </a:ext>
                  </a:extLst>
                </p14:cNvPr>
                <p14:cNvContentPartPr/>
                <p14:nvPr/>
              </p14:nvContentPartPr>
              <p14:xfrm>
                <a:off x="5061565" y="3653791"/>
                <a:ext cx="167760" cy="295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D8AFDE5-AC70-1D48-AA6B-04E70A25C09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043565" y="3635791"/>
                  <a:ext cx="2034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704B3FA-4409-7406-7297-B65E36439EAF}"/>
                    </a:ext>
                  </a:extLst>
                </p14:cNvPr>
                <p14:cNvContentPartPr/>
                <p14:nvPr/>
              </p14:nvContentPartPr>
              <p14:xfrm>
                <a:off x="5324005" y="3635431"/>
                <a:ext cx="255600" cy="270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704B3FA-4409-7406-7297-B65E36439EA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306005" y="3617791"/>
                  <a:ext cx="2912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C2DCE42-4E20-BCA1-76AD-1303A8B5FA49}"/>
                    </a:ext>
                  </a:extLst>
                </p14:cNvPr>
                <p14:cNvContentPartPr/>
                <p14:nvPr/>
              </p14:nvContentPartPr>
              <p14:xfrm>
                <a:off x="5694085" y="3674671"/>
                <a:ext cx="26280" cy="270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C2DCE42-4E20-BCA1-76AD-1303A8B5FA4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676445" y="3657031"/>
                  <a:ext cx="619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6A5DE7D-97C9-93A7-4646-49854E5B0F27}"/>
                    </a:ext>
                  </a:extLst>
                </p14:cNvPr>
                <p14:cNvContentPartPr/>
                <p14:nvPr/>
              </p14:nvContentPartPr>
              <p14:xfrm>
                <a:off x="5661325" y="3627151"/>
                <a:ext cx="263160" cy="218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6A5DE7D-97C9-93A7-4646-49854E5B0F2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643685" y="3609151"/>
                  <a:ext cx="2988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223A438-F9DA-8637-493C-640407CE87B7}"/>
                    </a:ext>
                  </a:extLst>
                </p14:cNvPr>
                <p14:cNvContentPartPr/>
                <p14:nvPr/>
              </p14:nvContentPartPr>
              <p14:xfrm>
                <a:off x="5994685" y="3629671"/>
                <a:ext cx="146160" cy="351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223A438-F9DA-8637-493C-640407CE87B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976685" y="3612031"/>
                  <a:ext cx="1818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34B9B7E-1E98-A833-8E1F-BB81AEB90C08}"/>
                    </a:ext>
                  </a:extLst>
                </p14:cNvPr>
                <p14:cNvContentPartPr/>
                <p14:nvPr/>
              </p14:nvContentPartPr>
              <p14:xfrm>
                <a:off x="6242365" y="3658831"/>
                <a:ext cx="165240" cy="276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34B9B7E-1E98-A833-8E1F-BB81AEB90C0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224725" y="3640831"/>
                  <a:ext cx="2008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3B40042-C17A-E056-CFFE-9F260B6CA94E}"/>
                    </a:ext>
                  </a:extLst>
                </p14:cNvPr>
                <p14:cNvContentPartPr/>
                <p14:nvPr/>
              </p14:nvContentPartPr>
              <p14:xfrm>
                <a:off x="6521725" y="3623911"/>
                <a:ext cx="29520" cy="289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3B40042-C17A-E056-CFFE-9F260B6CA94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504085" y="3606271"/>
                  <a:ext cx="651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D9422EC-F104-27FC-6724-A477CDCD4355}"/>
                    </a:ext>
                  </a:extLst>
                </p14:cNvPr>
                <p14:cNvContentPartPr/>
                <p14:nvPr/>
              </p14:nvContentPartPr>
              <p14:xfrm>
                <a:off x="3681685" y="3493231"/>
                <a:ext cx="94680" cy="887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D9422EC-F104-27FC-6724-A477CDCD435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663685" y="3475231"/>
                  <a:ext cx="130320" cy="9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CC2AB3D-43CD-0C57-4A0D-FDFD2F66C2A9}"/>
                    </a:ext>
                  </a:extLst>
                </p14:cNvPr>
                <p14:cNvContentPartPr/>
                <p14:nvPr/>
              </p14:nvContentPartPr>
              <p14:xfrm>
                <a:off x="3788965" y="4230151"/>
                <a:ext cx="3234600" cy="128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CC2AB3D-43CD-0C57-4A0D-FDFD2F66C2A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770965" y="4212151"/>
                  <a:ext cx="3270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97EF630-CA3F-19D5-F827-1A4DEE0FCAF0}"/>
                    </a:ext>
                  </a:extLst>
                </p14:cNvPr>
                <p14:cNvContentPartPr/>
                <p14:nvPr/>
              </p14:nvContentPartPr>
              <p14:xfrm>
                <a:off x="6927085" y="3374791"/>
                <a:ext cx="91080" cy="875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97EF630-CA3F-19D5-F827-1A4DEE0FCAF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909445" y="3357151"/>
                  <a:ext cx="12672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A531DC1-6AA1-C545-2751-D242028B97EA}"/>
                    </a:ext>
                  </a:extLst>
                </p14:cNvPr>
                <p14:cNvContentPartPr/>
                <p14:nvPr/>
              </p14:nvContentPartPr>
              <p14:xfrm>
                <a:off x="3638125" y="3327271"/>
                <a:ext cx="3284640" cy="162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A531DC1-6AA1-C545-2751-D242028B97E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620485" y="3309271"/>
                  <a:ext cx="3320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9A97EA-C056-3FCF-1EBE-56EE33A957CD}"/>
                    </a:ext>
                  </a:extLst>
                </p14:cNvPr>
                <p14:cNvContentPartPr/>
                <p14:nvPr/>
              </p14:nvContentPartPr>
              <p14:xfrm>
                <a:off x="5541445" y="4344631"/>
                <a:ext cx="73440" cy="513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9A97EA-C056-3FCF-1EBE-56EE33A957C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23805" y="4326991"/>
                  <a:ext cx="1090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B442790-3F75-D053-F89D-891A8FED4C22}"/>
                    </a:ext>
                  </a:extLst>
                </p14:cNvPr>
                <p14:cNvContentPartPr/>
                <p14:nvPr/>
              </p14:nvContentPartPr>
              <p14:xfrm>
                <a:off x="5478085" y="4858711"/>
                <a:ext cx="148680" cy="831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B442790-3F75-D053-F89D-891A8FED4C2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460445" y="4841071"/>
                  <a:ext cx="184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B3BBCF2-A1F9-2CA7-77E2-5C5770C92ED8}"/>
                    </a:ext>
                  </a:extLst>
                </p14:cNvPr>
                <p14:cNvContentPartPr/>
                <p14:nvPr/>
              </p14:nvContentPartPr>
              <p14:xfrm>
                <a:off x="5637565" y="4778071"/>
                <a:ext cx="91440" cy="2152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B3BBCF2-A1F9-2CA7-77E2-5C5770C92ED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619925" y="4760431"/>
                  <a:ext cx="127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C51FD24-63E2-CB8D-9C63-8C711A27AA80}"/>
                    </a:ext>
                  </a:extLst>
                </p14:cNvPr>
                <p14:cNvContentPartPr/>
                <p14:nvPr/>
              </p14:nvContentPartPr>
              <p14:xfrm>
                <a:off x="5799205" y="5121871"/>
                <a:ext cx="49680" cy="2509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C51FD24-63E2-CB8D-9C63-8C711A27AA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781205" y="5103871"/>
                  <a:ext cx="853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2C05BF9-00AE-29D8-DF8F-9A4478B66246}"/>
                    </a:ext>
                  </a:extLst>
                </p14:cNvPr>
                <p14:cNvContentPartPr/>
                <p14:nvPr/>
              </p14:nvContentPartPr>
              <p14:xfrm>
                <a:off x="5812165" y="5049151"/>
                <a:ext cx="206280" cy="322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2C05BF9-00AE-29D8-DF8F-9A4478B6624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794165" y="5031511"/>
                  <a:ext cx="2419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E70379F-6880-DDBA-2B99-2EC903CD6A3B}"/>
                    </a:ext>
                  </a:extLst>
                </p14:cNvPr>
                <p14:cNvContentPartPr/>
                <p14:nvPr/>
              </p14:nvContentPartPr>
              <p14:xfrm>
                <a:off x="6150205" y="5073631"/>
                <a:ext cx="98640" cy="274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E70379F-6880-DDBA-2B99-2EC903CD6A3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32565" y="5055991"/>
                  <a:ext cx="1342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AB3422D-8E42-FB6D-F732-930C573CEC43}"/>
                    </a:ext>
                  </a:extLst>
                </p14:cNvPr>
                <p14:cNvContentPartPr/>
                <p14:nvPr/>
              </p14:nvContentPartPr>
              <p14:xfrm>
                <a:off x="6120325" y="5026111"/>
                <a:ext cx="227160" cy="49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AB3422D-8E42-FB6D-F732-930C573CEC4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102325" y="5008111"/>
                  <a:ext cx="262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263D58D-5611-0F50-7058-80F7754FBB89}"/>
                    </a:ext>
                  </a:extLst>
                </p14:cNvPr>
                <p14:cNvContentPartPr/>
                <p14:nvPr/>
              </p14:nvContentPartPr>
              <p14:xfrm>
                <a:off x="6545845" y="5046631"/>
                <a:ext cx="45720" cy="287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263D58D-5611-0F50-7058-80F7754FBB8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27845" y="5028631"/>
                  <a:ext cx="813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1948BA6-6941-8BC9-217B-9FCA010587E7}"/>
                    </a:ext>
                  </a:extLst>
                </p14:cNvPr>
                <p14:cNvContentPartPr/>
                <p14:nvPr/>
              </p14:nvContentPartPr>
              <p14:xfrm>
                <a:off x="6444685" y="4959151"/>
                <a:ext cx="276120" cy="94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1948BA6-6941-8BC9-217B-9FCA010587E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427045" y="4941151"/>
                  <a:ext cx="311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1B1CC82-DE9B-2185-6E73-E0727EBBDAE2}"/>
                    </a:ext>
                  </a:extLst>
                </p14:cNvPr>
                <p14:cNvContentPartPr/>
                <p14:nvPr/>
              </p14:nvContentPartPr>
              <p14:xfrm>
                <a:off x="1451845" y="5635231"/>
                <a:ext cx="352080" cy="3531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1B1CC82-DE9B-2185-6E73-E0727EBBDAE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433845" y="5617231"/>
                  <a:ext cx="3877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D44C969-DB2B-D47A-E104-08A35BE1AED6}"/>
                    </a:ext>
                  </a:extLst>
                </p14:cNvPr>
                <p14:cNvContentPartPr/>
                <p14:nvPr/>
              </p14:nvContentPartPr>
              <p14:xfrm>
                <a:off x="1309285" y="5385391"/>
                <a:ext cx="164880" cy="2527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D44C969-DB2B-D47A-E104-08A35BE1AED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291285" y="5367751"/>
                  <a:ext cx="2005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77F4D56-4D16-FD98-4103-D83CA46A3115}"/>
                    </a:ext>
                  </a:extLst>
                </p14:cNvPr>
                <p14:cNvContentPartPr/>
                <p14:nvPr/>
              </p14:nvContentPartPr>
              <p14:xfrm>
                <a:off x="1542205" y="5307991"/>
                <a:ext cx="61200" cy="2617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77F4D56-4D16-FD98-4103-D83CA46A311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524565" y="5289991"/>
                  <a:ext cx="968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C10A08B-DB57-5E43-01A5-844661678822}"/>
                    </a:ext>
                  </a:extLst>
                </p14:cNvPr>
                <p14:cNvContentPartPr/>
                <p14:nvPr/>
              </p14:nvContentPartPr>
              <p14:xfrm>
                <a:off x="1690885" y="5393311"/>
                <a:ext cx="34200" cy="2412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C10A08B-DB57-5E43-01A5-84466167882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673245" y="5375311"/>
                  <a:ext cx="698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CD796CB-FDFA-D7A0-E086-42D6A9B4DBE2}"/>
                    </a:ext>
                  </a:extLst>
                </p14:cNvPr>
                <p14:cNvContentPartPr/>
                <p14:nvPr/>
              </p14:nvContentPartPr>
              <p14:xfrm>
                <a:off x="2077525" y="5599951"/>
                <a:ext cx="358560" cy="384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CD796CB-FDFA-D7A0-E086-42D6A9B4DBE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059525" y="5582311"/>
                  <a:ext cx="3942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439FAAE-DC83-6FA0-AB1D-6DEB59D7831D}"/>
                    </a:ext>
                  </a:extLst>
                </p14:cNvPr>
                <p14:cNvContentPartPr/>
                <p14:nvPr/>
              </p14:nvContentPartPr>
              <p14:xfrm>
                <a:off x="2689885" y="5617231"/>
                <a:ext cx="358200" cy="384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439FAAE-DC83-6FA0-AB1D-6DEB59D7831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671885" y="5599591"/>
                  <a:ext cx="3938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BE6DAA2-3863-B5F6-95F9-27C0759B262A}"/>
                    </a:ext>
                  </a:extLst>
                </p14:cNvPr>
                <p14:cNvContentPartPr/>
                <p14:nvPr/>
              </p14:nvContentPartPr>
              <p14:xfrm>
                <a:off x="2143045" y="5207191"/>
                <a:ext cx="128160" cy="352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BE6DAA2-3863-B5F6-95F9-27C0759B262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25045" y="5189191"/>
                  <a:ext cx="1638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EE54043-2CA7-9A1A-2C41-7B53DCC526D5}"/>
                    </a:ext>
                  </a:extLst>
                </p14:cNvPr>
                <p14:cNvContentPartPr/>
                <p14:nvPr/>
              </p14:nvContentPartPr>
              <p14:xfrm>
                <a:off x="2356165" y="5246071"/>
                <a:ext cx="54000" cy="3164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EE54043-2CA7-9A1A-2C41-7B53DCC526D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338165" y="5228431"/>
                  <a:ext cx="896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8E25D05-BA1F-0801-6206-4E4DE4C99145}"/>
                    </a:ext>
                  </a:extLst>
                </p14:cNvPr>
                <p14:cNvContentPartPr/>
                <p14:nvPr/>
              </p14:nvContentPartPr>
              <p14:xfrm>
                <a:off x="2464165" y="5287831"/>
                <a:ext cx="159120" cy="249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8E25D05-BA1F-0801-6206-4E4DE4C9914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446525" y="5270191"/>
                  <a:ext cx="1947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A8599C1-9330-7961-6691-144A38D48235}"/>
                    </a:ext>
                  </a:extLst>
                </p14:cNvPr>
                <p14:cNvContentPartPr/>
                <p14:nvPr/>
              </p14:nvContentPartPr>
              <p14:xfrm>
                <a:off x="2790325" y="5297911"/>
                <a:ext cx="61920" cy="363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A8599C1-9330-7961-6691-144A38D4823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772685" y="5280271"/>
                  <a:ext cx="97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47C7250-A862-F9E8-51ED-8F75B9AD20D2}"/>
                    </a:ext>
                  </a:extLst>
                </p14:cNvPr>
                <p14:cNvContentPartPr/>
                <p14:nvPr/>
              </p14:nvContentPartPr>
              <p14:xfrm>
                <a:off x="2963845" y="5368831"/>
                <a:ext cx="115200" cy="2833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47C7250-A862-F9E8-51ED-8F75B9AD20D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946205" y="5350831"/>
                  <a:ext cx="1508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F1BD58F-CC42-8339-C561-39FB639E4FE3}"/>
                    </a:ext>
                  </a:extLst>
                </p14:cNvPr>
                <p14:cNvContentPartPr/>
                <p14:nvPr/>
              </p14:nvContentPartPr>
              <p14:xfrm>
                <a:off x="3099565" y="5390071"/>
                <a:ext cx="169920" cy="277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F1BD58F-CC42-8339-C561-39FB639E4FE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081925" y="5372071"/>
                  <a:ext cx="2055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59C8BF6-6A73-A645-FA08-CCC4DC719635}"/>
                    </a:ext>
                  </a:extLst>
                </p14:cNvPr>
                <p14:cNvContentPartPr/>
                <p14:nvPr/>
              </p14:nvContentPartPr>
              <p14:xfrm>
                <a:off x="1261405" y="4798951"/>
                <a:ext cx="2080440" cy="4647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59C8BF6-6A73-A645-FA08-CCC4DC71963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243765" y="4781311"/>
                  <a:ext cx="211608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52292D0-019F-9882-A16C-C919841E5E27}"/>
                    </a:ext>
                  </a:extLst>
                </p14:cNvPr>
                <p14:cNvContentPartPr/>
                <p14:nvPr/>
              </p14:nvContentPartPr>
              <p14:xfrm>
                <a:off x="2678365" y="4461631"/>
                <a:ext cx="782280" cy="3128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52292D0-019F-9882-A16C-C919841E5E2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660725" y="4443991"/>
                  <a:ext cx="8179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BF060E6-9BA0-89A0-298A-E5A7C1034029}"/>
                    </a:ext>
                  </a:extLst>
                </p14:cNvPr>
                <p14:cNvContentPartPr/>
                <p14:nvPr/>
              </p14:nvContentPartPr>
              <p14:xfrm>
                <a:off x="3207925" y="4369831"/>
                <a:ext cx="358560" cy="225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BF060E6-9BA0-89A0-298A-E5A7C103402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189925" y="4352191"/>
                  <a:ext cx="394200" cy="26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622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3CEB84-DBC9-E9DF-8D4B-28617992D7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0" r="28023"/>
          <a:stretch/>
        </p:blipFill>
        <p:spPr>
          <a:xfrm>
            <a:off x="0" y="0"/>
            <a:ext cx="5427406" cy="55686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992D2A-ED84-6D48-8022-03E1672FDA1E}"/>
                  </a:ext>
                </a:extLst>
              </p14:cNvPr>
              <p14:cNvContentPartPr/>
              <p14:nvPr/>
            </p14:nvContentPartPr>
            <p14:xfrm>
              <a:off x="2820205" y="942631"/>
              <a:ext cx="9360" cy="255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992D2A-ED84-6D48-8022-03E1672FDA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2205" y="924631"/>
                <a:ext cx="450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9B374A6-C65D-561D-AB1C-D5FCC154BAF9}"/>
                  </a:ext>
                </a:extLst>
              </p14:cNvPr>
              <p14:cNvContentPartPr/>
              <p14:nvPr/>
            </p14:nvContentPartPr>
            <p14:xfrm>
              <a:off x="2732005" y="919231"/>
              <a:ext cx="89640" cy="150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9B374A6-C65D-561D-AB1C-D5FCC154BA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4005" y="901231"/>
                <a:ext cx="1252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456000-AE4D-A4E6-0F3A-AF3D3300AAA3}"/>
                  </a:ext>
                </a:extLst>
              </p14:cNvPr>
              <p14:cNvContentPartPr/>
              <p14:nvPr/>
            </p14:nvContentPartPr>
            <p14:xfrm>
              <a:off x="2747125" y="1166191"/>
              <a:ext cx="130680" cy="64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456000-AE4D-A4E6-0F3A-AF3D3300AA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29125" y="1148551"/>
                <a:ext cx="1663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9B51E66-886B-8359-4FFC-4C3466CAA859}"/>
                  </a:ext>
                </a:extLst>
              </p14:cNvPr>
              <p14:cNvContentPartPr/>
              <p14:nvPr/>
            </p14:nvContentPartPr>
            <p14:xfrm>
              <a:off x="3619045" y="1077991"/>
              <a:ext cx="103320" cy="144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9B51E66-886B-8359-4FFC-4C3466CAA85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01405" y="1059991"/>
                <a:ext cx="1389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281D49-0917-2533-389C-E9F82CF623D4}"/>
                  </a:ext>
                </a:extLst>
              </p14:cNvPr>
              <p14:cNvContentPartPr/>
              <p14:nvPr/>
            </p14:nvContentPartPr>
            <p14:xfrm>
              <a:off x="2282005" y="1814191"/>
              <a:ext cx="118800" cy="186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281D49-0917-2533-389C-E9F82CF623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64365" y="1796551"/>
                <a:ext cx="1544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11D849-E03E-20D0-E11C-3C2369365C62}"/>
                  </a:ext>
                </a:extLst>
              </p14:cNvPr>
              <p14:cNvContentPartPr/>
              <p14:nvPr/>
            </p14:nvContentPartPr>
            <p14:xfrm>
              <a:off x="945325" y="1927951"/>
              <a:ext cx="149760" cy="255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11D849-E03E-20D0-E11C-3C2369365C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7685" y="1910311"/>
                <a:ext cx="185400" cy="29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B8DCBCE-B6D1-D85C-E003-02C9596022CC}"/>
              </a:ext>
            </a:extLst>
          </p:cNvPr>
          <p:cNvGrpSpPr/>
          <p:nvPr/>
        </p:nvGrpSpPr>
        <p:grpSpPr>
          <a:xfrm>
            <a:off x="201205" y="834271"/>
            <a:ext cx="133920" cy="260280"/>
            <a:chOff x="201205" y="834271"/>
            <a:chExt cx="13392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8BF9B36-B5BB-9420-891C-9C63AF760B52}"/>
                    </a:ext>
                  </a:extLst>
                </p14:cNvPr>
                <p14:cNvContentPartPr/>
                <p14:nvPr/>
              </p14:nvContentPartPr>
              <p14:xfrm>
                <a:off x="211645" y="937591"/>
                <a:ext cx="123480" cy="156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8BF9B36-B5BB-9420-891C-9C63AF760B5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4005" y="919591"/>
                  <a:ext cx="159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04D88B-8AC3-18FB-5694-4F68440AC05C}"/>
                    </a:ext>
                  </a:extLst>
                </p14:cNvPr>
                <p14:cNvContentPartPr/>
                <p14:nvPr/>
              </p14:nvContentPartPr>
              <p14:xfrm>
                <a:off x="201205" y="834271"/>
                <a:ext cx="110160" cy="66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04D88B-8AC3-18FB-5694-4F68440AC05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3205" y="816631"/>
                  <a:ext cx="145800" cy="10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57338D9-594B-9813-26E0-3B607FAD9A20}"/>
                  </a:ext>
                </a:extLst>
              </p14:cNvPr>
              <p14:cNvContentPartPr/>
              <p14:nvPr/>
            </p14:nvContentPartPr>
            <p14:xfrm>
              <a:off x="4618045" y="1708711"/>
              <a:ext cx="109800" cy="198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57338D9-594B-9813-26E0-3B607FAD9A2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00045" y="1691071"/>
                <a:ext cx="1454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BAD03F8-0A71-361E-D548-044B5899F4F7}"/>
                  </a:ext>
                </a:extLst>
              </p14:cNvPr>
              <p14:cNvContentPartPr/>
              <p14:nvPr/>
            </p14:nvContentPartPr>
            <p14:xfrm>
              <a:off x="4169845" y="3888871"/>
              <a:ext cx="79560" cy="126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BAD03F8-0A71-361E-D548-044B5899F4F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51845" y="3870871"/>
                <a:ext cx="1152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C3FA23-6A99-34C5-2EF8-D4FE6AEA8586}"/>
                  </a:ext>
                </a:extLst>
              </p14:cNvPr>
              <p14:cNvContentPartPr/>
              <p14:nvPr/>
            </p14:nvContentPartPr>
            <p14:xfrm>
              <a:off x="2084725" y="3836671"/>
              <a:ext cx="115200" cy="214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C3FA23-6A99-34C5-2EF8-D4FE6AEA85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66725" y="3818671"/>
                <a:ext cx="1508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CA68862-BEBB-E8E2-B9A8-E9CDE3E68C35}"/>
                  </a:ext>
                </a:extLst>
              </p14:cNvPr>
              <p14:cNvContentPartPr/>
              <p14:nvPr/>
            </p14:nvContentPartPr>
            <p14:xfrm>
              <a:off x="741205" y="3495391"/>
              <a:ext cx="93600" cy="179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CA68862-BEBB-E8E2-B9A8-E9CDE3E68C3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3205" y="3477751"/>
                <a:ext cx="129240" cy="21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BF5AC8F-9B7E-6FFC-7437-07E6F4D8827B}"/>
              </a:ext>
            </a:extLst>
          </p:cNvPr>
          <p:cNvGrpSpPr/>
          <p:nvPr/>
        </p:nvGrpSpPr>
        <p:grpSpPr>
          <a:xfrm>
            <a:off x="1384165" y="3811831"/>
            <a:ext cx="123480" cy="202680"/>
            <a:chOff x="1384165" y="3811831"/>
            <a:chExt cx="12348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77E54B-CEC5-319E-DBD6-6413BE9E1333}"/>
                    </a:ext>
                  </a:extLst>
                </p14:cNvPr>
                <p14:cNvContentPartPr/>
                <p14:nvPr/>
              </p14:nvContentPartPr>
              <p14:xfrm>
                <a:off x="1384165" y="3811831"/>
                <a:ext cx="17640" cy="201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77E54B-CEC5-319E-DBD6-6413BE9E133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66525" y="3794191"/>
                  <a:ext cx="532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6B5CB0-EC02-B5F6-52EF-9F6EAA0FE9CD}"/>
                    </a:ext>
                  </a:extLst>
                </p14:cNvPr>
                <p14:cNvContentPartPr/>
                <p14:nvPr/>
              </p14:nvContentPartPr>
              <p14:xfrm>
                <a:off x="1434205" y="3884551"/>
                <a:ext cx="73440" cy="129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6B5CB0-EC02-B5F6-52EF-9F6EAA0FE9C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416205" y="3866551"/>
                  <a:ext cx="10908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EE1CC1-BC20-D588-7130-F6994B2D9E75}"/>
              </a:ext>
            </a:extLst>
          </p:cNvPr>
          <p:cNvGrpSpPr/>
          <p:nvPr/>
        </p:nvGrpSpPr>
        <p:grpSpPr>
          <a:xfrm>
            <a:off x="3566845" y="2920831"/>
            <a:ext cx="44640" cy="161640"/>
            <a:chOff x="3566845" y="2920831"/>
            <a:chExt cx="4464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540918-7B83-B7C6-C625-708FF35524DD}"/>
                    </a:ext>
                  </a:extLst>
                </p14:cNvPr>
                <p14:cNvContentPartPr/>
                <p14:nvPr/>
              </p14:nvContentPartPr>
              <p14:xfrm>
                <a:off x="3566845" y="2920831"/>
                <a:ext cx="3240" cy="146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540918-7B83-B7C6-C625-708FF35524D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48845" y="2902831"/>
                  <a:ext cx="38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6411B81-2CB0-3FB0-A3CF-908C72656B76}"/>
                    </a:ext>
                  </a:extLst>
                </p14:cNvPr>
                <p14:cNvContentPartPr/>
                <p14:nvPr/>
              </p14:nvContentPartPr>
              <p14:xfrm>
                <a:off x="3611125" y="2929471"/>
                <a:ext cx="360" cy="153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6411B81-2CB0-3FB0-A3CF-908C72656B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93485" y="2911831"/>
                  <a:ext cx="3600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390B632-BCC4-9F44-A383-9ADD687C9B65}"/>
                  </a:ext>
                </a:extLst>
              </p14:cNvPr>
              <p14:cNvContentPartPr/>
              <p14:nvPr/>
            </p14:nvContentPartPr>
            <p14:xfrm>
              <a:off x="1395325" y="1249351"/>
              <a:ext cx="1274400" cy="50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390B632-BCC4-9F44-A383-9ADD687C9B6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77685" y="1231711"/>
                <a:ext cx="1310040" cy="85680"/>
              </a:xfrm>
              <a:prstGeom prst="rect">
                <a:avLst/>
              </a:prstGeom>
            </p:spPr>
          </p:pic>
        </mc:Fallback>
      </mc:AlternateContent>
      <p:sp>
        <p:nvSpPr>
          <p:cNvPr id="155" name="TextBox 154">
            <a:extLst>
              <a:ext uri="{FF2B5EF4-FFF2-40B4-BE49-F238E27FC236}">
                <a16:creationId xmlns:a16="http://schemas.microsoft.com/office/drawing/2014/main" id="{C79FF037-E6BF-59AC-8B99-82731E9C860D}"/>
              </a:ext>
            </a:extLst>
          </p:cNvPr>
          <p:cNvSpPr txBox="1"/>
          <p:nvPr/>
        </p:nvSpPr>
        <p:spPr>
          <a:xfrm>
            <a:off x="5581405" y="0"/>
            <a:ext cx="611406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RGB LEDs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Button 1 (General Purpose)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Button 2 (General Purpose)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Buck Converter (converts 5V to 3.3V)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LEDs (on the side of the board)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Speaker/Buzzer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STLINK (code upload)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RF </a:t>
            </a:r>
            <a:r>
              <a:rPr lang="en-US" sz="3200" dirty="0" err="1"/>
              <a:t>Tranceiver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5V connector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Switch (Turn on and turn off the board)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59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8FAEB-138C-698B-5329-059C34C551A1}"/>
              </a:ext>
            </a:extLst>
          </p:cNvPr>
          <p:cNvGrpSpPr/>
          <p:nvPr/>
        </p:nvGrpSpPr>
        <p:grpSpPr>
          <a:xfrm>
            <a:off x="2063845" y="544111"/>
            <a:ext cx="1776600" cy="388440"/>
            <a:chOff x="2063845" y="544111"/>
            <a:chExt cx="177660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EBF02F6-F49E-052A-CF34-F59C205D5807}"/>
                    </a:ext>
                  </a:extLst>
                </p14:cNvPr>
                <p14:cNvContentPartPr/>
                <p14:nvPr/>
              </p14:nvContentPartPr>
              <p14:xfrm>
                <a:off x="2063845" y="595591"/>
                <a:ext cx="240480" cy="336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EBF02F6-F49E-052A-CF34-F59C205D58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4845" y="586951"/>
                  <a:ext cx="2581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52ED234-B213-E40F-E783-1D34F7EC9911}"/>
                    </a:ext>
                  </a:extLst>
                </p14:cNvPr>
                <p14:cNvContentPartPr/>
                <p14:nvPr/>
              </p14:nvContentPartPr>
              <p14:xfrm>
                <a:off x="2323405" y="602431"/>
                <a:ext cx="167760" cy="324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52ED234-B213-E40F-E783-1D34F7EC99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14765" y="593431"/>
                  <a:ext cx="1854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CC3A97-C75A-9669-393E-E21AD6568C8A}"/>
                    </a:ext>
                  </a:extLst>
                </p14:cNvPr>
                <p14:cNvContentPartPr/>
                <p14:nvPr/>
              </p14:nvContentPartPr>
              <p14:xfrm>
                <a:off x="2579365" y="604231"/>
                <a:ext cx="141480" cy="285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CC3A97-C75A-9669-393E-E21AD6568C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70365" y="595231"/>
                  <a:ext cx="1591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8BA4112-89BA-0C70-6023-CB2A980FB76E}"/>
                    </a:ext>
                  </a:extLst>
                </p14:cNvPr>
                <p14:cNvContentPartPr/>
                <p14:nvPr/>
              </p14:nvContentPartPr>
              <p14:xfrm>
                <a:off x="2615005" y="595951"/>
                <a:ext cx="109440" cy="14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8BA4112-89BA-0C70-6023-CB2A980FB7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06005" y="586951"/>
                  <a:ext cx="127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574A14-D30C-BE82-5445-31040E80F6D5}"/>
                    </a:ext>
                  </a:extLst>
                </p14:cNvPr>
                <p14:cNvContentPartPr/>
                <p14:nvPr/>
              </p14:nvContentPartPr>
              <p14:xfrm>
                <a:off x="2808325" y="595951"/>
                <a:ext cx="172800" cy="294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574A14-D30C-BE82-5445-31040E80F6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99325" y="587311"/>
                  <a:ext cx="1904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6BE0292-8E84-BC97-4BDF-A955C480001B}"/>
                    </a:ext>
                  </a:extLst>
                </p14:cNvPr>
                <p14:cNvContentPartPr/>
                <p14:nvPr/>
              </p14:nvContentPartPr>
              <p14:xfrm>
                <a:off x="3115405" y="790711"/>
                <a:ext cx="360" cy="7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6BE0292-8E84-BC97-4BDF-A955C48000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06765" y="782071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FF25AF-4D4D-61CE-597B-A81B2554834A}"/>
                    </a:ext>
                  </a:extLst>
                </p14:cNvPr>
                <p14:cNvContentPartPr/>
                <p14:nvPr/>
              </p14:nvContentPartPr>
              <p14:xfrm>
                <a:off x="3259405" y="544111"/>
                <a:ext cx="114480" cy="378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FF25AF-4D4D-61CE-597B-A81B255483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50405" y="535471"/>
                  <a:ext cx="132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1836C3-7E46-F278-7DFC-52F796A407B1}"/>
                    </a:ext>
                  </a:extLst>
                </p14:cNvPr>
                <p14:cNvContentPartPr/>
                <p14:nvPr/>
              </p14:nvContentPartPr>
              <p14:xfrm>
                <a:off x="3485485" y="600631"/>
                <a:ext cx="99720" cy="304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1836C3-7E46-F278-7DFC-52F796A407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76485" y="591991"/>
                  <a:ext cx="1173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C6C9CB-BDC5-BF7C-A230-E276915BF25A}"/>
                    </a:ext>
                  </a:extLst>
                </p14:cNvPr>
                <p14:cNvContentPartPr/>
                <p14:nvPr/>
              </p14:nvContentPartPr>
              <p14:xfrm>
                <a:off x="3471445" y="734551"/>
                <a:ext cx="118440" cy="45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C6C9CB-BDC5-BF7C-A230-E276915BF2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62805" y="725911"/>
                  <a:ext cx="136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F583BD-EC54-F778-0652-7F21E790D439}"/>
                    </a:ext>
                  </a:extLst>
                </p14:cNvPr>
                <p14:cNvContentPartPr/>
                <p14:nvPr/>
              </p14:nvContentPartPr>
              <p14:xfrm>
                <a:off x="3724165" y="565711"/>
                <a:ext cx="116280" cy="245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F583BD-EC54-F778-0652-7F21E790D4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15525" y="557071"/>
                  <a:ext cx="1339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4AEFD96-D937-0D77-AFCB-F440F1987BDA}"/>
              </a:ext>
            </a:extLst>
          </p:cNvPr>
          <p:cNvGrpSpPr/>
          <p:nvPr/>
        </p:nvGrpSpPr>
        <p:grpSpPr>
          <a:xfrm>
            <a:off x="78085" y="595951"/>
            <a:ext cx="1319760" cy="678240"/>
            <a:chOff x="78085" y="595951"/>
            <a:chExt cx="1319760" cy="67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DCE594-DF9A-D837-754E-5F8A22130F2D}"/>
                    </a:ext>
                  </a:extLst>
                </p14:cNvPr>
                <p14:cNvContentPartPr/>
                <p14:nvPr/>
              </p14:nvContentPartPr>
              <p14:xfrm>
                <a:off x="182125" y="783151"/>
                <a:ext cx="218520" cy="216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DCE594-DF9A-D837-754E-5F8A22130F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3125" y="774151"/>
                  <a:ext cx="2361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75815D4-3EBC-5244-1493-006DC20DFBD4}"/>
                    </a:ext>
                  </a:extLst>
                </p14:cNvPr>
                <p14:cNvContentPartPr/>
                <p14:nvPr/>
              </p14:nvContentPartPr>
              <p14:xfrm>
                <a:off x="327925" y="706111"/>
                <a:ext cx="173520" cy="241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5815D4-3EBC-5244-1493-006DC20DFB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8925" y="697111"/>
                  <a:ext cx="1911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E7F617F-A583-2077-3477-00933592B933}"/>
                    </a:ext>
                  </a:extLst>
                </p14:cNvPr>
                <p14:cNvContentPartPr/>
                <p14:nvPr/>
              </p14:nvContentPartPr>
              <p14:xfrm>
                <a:off x="514045" y="770191"/>
                <a:ext cx="125280" cy="153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E7F617F-A583-2077-3477-00933592B9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405" y="761551"/>
                  <a:ext cx="142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AD41C6-6D9F-0044-0C88-7C159DDFF35B}"/>
                    </a:ext>
                  </a:extLst>
                </p14:cNvPr>
                <p14:cNvContentPartPr/>
                <p14:nvPr/>
              </p14:nvContentPartPr>
              <p14:xfrm>
                <a:off x="718525" y="672271"/>
                <a:ext cx="43200" cy="267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AD41C6-6D9F-0044-0C88-7C159DDFF3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9525" y="663631"/>
                  <a:ext cx="608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8CB8FA-E863-46B8-61FE-400E73C261D0}"/>
                    </a:ext>
                  </a:extLst>
                </p14:cNvPr>
                <p14:cNvContentPartPr/>
                <p14:nvPr/>
              </p14:nvContentPartPr>
              <p14:xfrm>
                <a:off x="859285" y="820591"/>
                <a:ext cx="28080" cy="25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8CB8FA-E863-46B8-61FE-400E73C261D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0285" y="811591"/>
                  <a:ext cx="45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53C712-C42B-9802-0F73-43B3846B4954}"/>
                    </a:ext>
                  </a:extLst>
                </p14:cNvPr>
                <p14:cNvContentPartPr/>
                <p14:nvPr/>
              </p14:nvContentPartPr>
              <p14:xfrm>
                <a:off x="997885" y="630511"/>
                <a:ext cx="122400" cy="285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53C712-C42B-9802-0F73-43B3846B49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9245" y="621511"/>
                  <a:ext cx="1400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51A7196-9CBC-8013-CC21-CC6067DB0E2C}"/>
                    </a:ext>
                  </a:extLst>
                </p14:cNvPr>
                <p14:cNvContentPartPr/>
                <p14:nvPr/>
              </p14:nvContentPartPr>
              <p14:xfrm>
                <a:off x="1122445" y="661111"/>
                <a:ext cx="113760" cy="256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51A7196-9CBC-8013-CC21-CC6067DB0E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3805" y="652471"/>
                  <a:ext cx="1314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9EC3CD0-89CA-3908-9CA5-5C23C22BBBB6}"/>
                    </a:ext>
                  </a:extLst>
                </p14:cNvPr>
                <p14:cNvContentPartPr/>
                <p14:nvPr/>
              </p14:nvContentPartPr>
              <p14:xfrm>
                <a:off x="1270045" y="595951"/>
                <a:ext cx="127800" cy="273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9EC3CD0-89CA-3908-9CA5-5C23C22BBB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61045" y="587311"/>
                  <a:ext cx="1454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CC508D-043C-C307-805C-E30A13F731D9}"/>
                    </a:ext>
                  </a:extLst>
                </p14:cNvPr>
                <p14:cNvContentPartPr/>
                <p14:nvPr/>
              </p14:nvContentPartPr>
              <p14:xfrm>
                <a:off x="78085" y="607471"/>
                <a:ext cx="205560" cy="666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CC508D-043C-C307-805C-E30A13F731D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445" y="598471"/>
                  <a:ext cx="223200" cy="68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654B493-FC8F-8A27-438C-FBA9AD20A4E8}"/>
                  </a:ext>
                </a:extLst>
              </p14:cNvPr>
              <p14:cNvContentPartPr/>
              <p14:nvPr/>
            </p14:nvContentPartPr>
            <p14:xfrm>
              <a:off x="3857005" y="374551"/>
              <a:ext cx="175320" cy="711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654B493-FC8F-8A27-438C-FBA9AD20A4E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48365" y="365551"/>
                <a:ext cx="192960" cy="72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67439E49-7580-CB17-81CC-AFAE9A111C47}"/>
              </a:ext>
            </a:extLst>
          </p:cNvPr>
          <p:cNvGrpSpPr/>
          <p:nvPr/>
        </p:nvGrpSpPr>
        <p:grpSpPr>
          <a:xfrm>
            <a:off x="7390405" y="504151"/>
            <a:ext cx="886680" cy="426600"/>
            <a:chOff x="7390405" y="504151"/>
            <a:chExt cx="886680" cy="4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1D5C8E-C31A-5607-41DF-CD7DB88A4079}"/>
                    </a:ext>
                  </a:extLst>
                </p14:cNvPr>
                <p14:cNvContentPartPr/>
                <p14:nvPr/>
              </p14:nvContentPartPr>
              <p14:xfrm>
                <a:off x="7390405" y="504151"/>
                <a:ext cx="151200" cy="426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1D5C8E-C31A-5607-41DF-CD7DB88A40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81765" y="495151"/>
                  <a:ext cx="1688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DEBC029-6F9A-E710-7415-39CC96084A1B}"/>
                    </a:ext>
                  </a:extLst>
                </p14:cNvPr>
                <p14:cNvContentPartPr/>
                <p14:nvPr/>
              </p14:nvContentPartPr>
              <p14:xfrm>
                <a:off x="7605685" y="579031"/>
                <a:ext cx="169200" cy="334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DEBC029-6F9A-E710-7415-39CC96084A1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96685" y="570391"/>
                  <a:ext cx="1868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E4EA71D-CC8A-4AD5-BE89-BBA08E7AED49}"/>
                    </a:ext>
                  </a:extLst>
                </p14:cNvPr>
                <p14:cNvContentPartPr/>
                <p14:nvPr/>
              </p14:nvContentPartPr>
              <p14:xfrm>
                <a:off x="7874245" y="564631"/>
                <a:ext cx="169920" cy="280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E4EA71D-CC8A-4AD5-BE89-BBA08E7AED4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65605" y="555631"/>
                  <a:ext cx="1875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8BE128F-7E62-377F-62AD-AC702E46A506}"/>
                    </a:ext>
                  </a:extLst>
                </p14:cNvPr>
                <p14:cNvContentPartPr/>
                <p14:nvPr/>
              </p14:nvContentPartPr>
              <p14:xfrm>
                <a:off x="8132005" y="591271"/>
                <a:ext cx="145080" cy="264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8BE128F-7E62-377F-62AD-AC702E46A5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23365" y="582271"/>
                  <a:ext cx="16272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BE87F7-2AE3-9ED8-A19E-D7A9D8AE96E3}"/>
              </a:ext>
            </a:extLst>
          </p:cNvPr>
          <p:cNvGrpSpPr/>
          <p:nvPr/>
        </p:nvGrpSpPr>
        <p:grpSpPr>
          <a:xfrm>
            <a:off x="8461045" y="519271"/>
            <a:ext cx="652320" cy="308520"/>
            <a:chOff x="8461045" y="519271"/>
            <a:chExt cx="65232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49B5978-30A9-2DF4-070B-6D071B15BD6B}"/>
                    </a:ext>
                  </a:extLst>
                </p14:cNvPr>
                <p14:cNvContentPartPr/>
                <p14:nvPr/>
              </p14:nvContentPartPr>
              <p14:xfrm>
                <a:off x="8461045" y="766231"/>
                <a:ext cx="9360" cy="10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49B5978-30A9-2DF4-070B-6D071B15BD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52405" y="757591"/>
                  <a:ext cx="27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C6249D-2543-BEB4-F054-0FE9EE3FABC5}"/>
                    </a:ext>
                  </a:extLst>
                </p14:cNvPr>
                <p14:cNvContentPartPr/>
                <p14:nvPr/>
              </p14:nvContentPartPr>
              <p14:xfrm>
                <a:off x="8639965" y="547711"/>
                <a:ext cx="212760" cy="251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C6249D-2543-BEB4-F054-0FE9EE3FABC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30965" y="539071"/>
                  <a:ext cx="230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C26213B-7295-7477-09C9-48C4CABE4486}"/>
                    </a:ext>
                  </a:extLst>
                </p14:cNvPr>
                <p14:cNvContentPartPr/>
                <p14:nvPr/>
              </p14:nvContentPartPr>
              <p14:xfrm>
                <a:off x="8920405" y="519271"/>
                <a:ext cx="192960" cy="308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26213B-7295-7477-09C9-48C4CABE44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11405" y="510271"/>
                  <a:ext cx="210600" cy="32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7E8890-C95D-1A53-471A-5C6C7B313B97}"/>
              </a:ext>
            </a:extLst>
          </p:cNvPr>
          <p:cNvGrpSpPr/>
          <p:nvPr/>
        </p:nvGrpSpPr>
        <p:grpSpPr>
          <a:xfrm>
            <a:off x="9251245" y="511711"/>
            <a:ext cx="235440" cy="519480"/>
            <a:chOff x="9251245" y="511711"/>
            <a:chExt cx="235440" cy="51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FF08F93-3AFA-F89E-B011-D6131FFA5BF2}"/>
                    </a:ext>
                  </a:extLst>
                </p14:cNvPr>
                <p14:cNvContentPartPr/>
                <p14:nvPr/>
              </p14:nvContentPartPr>
              <p14:xfrm>
                <a:off x="9251245" y="511711"/>
                <a:ext cx="147240" cy="340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FF08F93-3AFA-F89E-B011-D6131FFA5B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42245" y="502711"/>
                  <a:ext cx="1648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8E17D4-ED1A-1F9B-9262-9CB98A65F8A4}"/>
                    </a:ext>
                  </a:extLst>
                </p14:cNvPr>
                <p14:cNvContentPartPr/>
                <p14:nvPr/>
              </p14:nvContentPartPr>
              <p14:xfrm>
                <a:off x="9404965" y="877111"/>
                <a:ext cx="81720" cy="154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8E17D4-ED1A-1F9B-9262-9CB98A65F8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96325" y="868471"/>
                  <a:ext cx="993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8C9A3D4-D545-21BA-CE01-4AE857CBC51F}"/>
              </a:ext>
            </a:extLst>
          </p:cNvPr>
          <p:cNvGrpSpPr/>
          <p:nvPr/>
        </p:nvGrpSpPr>
        <p:grpSpPr>
          <a:xfrm>
            <a:off x="9818605" y="487591"/>
            <a:ext cx="1079640" cy="293040"/>
            <a:chOff x="9818605" y="487591"/>
            <a:chExt cx="107964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9ED93BF-4788-685B-BA1B-BF24002E7CAD}"/>
                    </a:ext>
                  </a:extLst>
                </p14:cNvPr>
                <p14:cNvContentPartPr/>
                <p14:nvPr/>
              </p14:nvContentPartPr>
              <p14:xfrm>
                <a:off x="9818605" y="497671"/>
                <a:ext cx="155880" cy="265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9ED93BF-4788-685B-BA1B-BF24002E7C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09605" y="488671"/>
                  <a:ext cx="173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FC8DB01-A413-9AAF-795A-39F88EB97614}"/>
                    </a:ext>
                  </a:extLst>
                </p14:cNvPr>
                <p14:cNvContentPartPr/>
                <p14:nvPr/>
              </p14:nvContentPartPr>
              <p14:xfrm>
                <a:off x="10078165" y="487591"/>
                <a:ext cx="167760" cy="293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FC8DB01-A413-9AAF-795A-39F88EB976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69525" y="478951"/>
                  <a:ext cx="1854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973F26-B4B4-8AB2-5938-9A5D2E6A3654}"/>
                    </a:ext>
                  </a:extLst>
                </p14:cNvPr>
                <p14:cNvContentPartPr/>
                <p14:nvPr/>
              </p14:nvContentPartPr>
              <p14:xfrm>
                <a:off x="10356805" y="534391"/>
                <a:ext cx="123120" cy="214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973F26-B4B4-8AB2-5938-9A5D2E6A36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47805" y="525751"/>
                  <a:ext cx="1407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083B772-A387-BBDA-3985-0A1C44B62697}"/>
                    </a:ext>
                  </a:extLst>
                </p14:cNvPr>
                <p14:cNvContentPartPr/>
                <p14:nvPr/>
              </p14:nvContentPartPr>
              <p14:xfrm>
                <a:off x="10412245" y="496591"/>
                <a:ext cx="125280" cy="31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083B772-A387-BBDA-3985-0A1C44B6269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03605" y="487591"/>
                  <a:ext cx="142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6F51906-E3C8-C3F2-D890-850B4EB5CD26}"/>
                    </a:ext>
                  </a:extLst>
                </p14:cNvPr>
                <p14:cNvContentPartPr/>
                <p14:nvPr/>
              </p14:nvContentPartPr>
              <p14:xfrm>
                <a:off x="10642285" y="488311"/>
                <a:ext cx="153720" cy="250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6F51906-E3C8-C3F2-D890-850B4EB5CD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33645" y="479311"/>
                  <a:ext cx="171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E4E7DA-4760-2805-00A3-C53DE11A060E}"/>
                    </a:ext>
                  </a:extLst>
                </p14:cNvPr>
                <p14:cNvContentPartPr/>
                <p14:nvPr/>
              </p14:nvContentPartPr>
              <p14:xfrm>
                <a:off x="10894645" y="652111"/>
                <a:ext cx="3600" cy="10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E4E7DA-4760-2805-00A3-C53DE11A06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886005" y="643111"/>
                  <a:ext cx="2124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AE1FC62-3714-C3BF-E285-C47F02344721}"/>
              </a:ext>
            </a:extLst>
          </p:cNvPr>
          <p:cNvGrpSpPr/>
          <p:nvPr/>
        </p:nvGrpSpPr>
        <p:grpSpPr>
          <a:xfrm>
            <a:off x="11093365" y="452311"/>
            <a:ext cx="939240" cy="521280"/>
            <a:chOff x="11093365" y="452311"/>
            <a:chExt cx="939240" cy="5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4297EBB-D67E-8F39-3F1D-45825AD75B43}"/>
                    </a:ext>
                  </a:extLst>
                </p14:cNvPr>
                <p14:cNvContentPartPr/>
                <p14:nvPr/>
              </p14:nvContentPartPr>
              <p14:xfrm>
                <a:off x="11093365" y="490831"/>
                <a:ext cx="117360" cy="259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4297EBB-D67E-8F39-3F1D-45825AD75B4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084725" y="482191"/>
                  <a:ext cx="135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9DB6A06-84EE-EEDB-C3AD-7F358C1D01CB}"/>
                    </a:ext>
                  </a:extLst>
                </p14:cNvPr>
                <p14:cNvContentPartPr/>
                <p14:nvPr/>
              </p14:nvContentPartPr>
              <p14:xfrm>
                <a:off x="11338885" y="508111"/>
                <a:ext cx="141480" cy="262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9DB6A06-84EE-EEDB-C3AD-7F358C1D01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29885" y="499471"/>
                  <a:ext cx="1591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D233472-1AD2-42A9-1B77-443C90F51ACF}"/>
                    </a:ext>
                  </a:extLst>
                </p14:cNvPr>
                <p14:cNvContentPartPr/>
                <p14:nvPr/>
              </p14:nvContentPartPr>
              <p14:xfrm>
                <a:off x="11390005" y="629071"/>
                <a:ext cx="174960" cy="23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D233472-1AD2-42A9-1B77-443C90F51A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381005" y="620431"/>
                  <a:ext cx="192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0B7766B-698E-DAD2-6740-9835529BE600}"/>
                    </a:ext>
                  </a:extLst>
                </p14:cNvPr>
                <p14:cNvContentPartPr/>
                <p14:nvPr/>
              </p14:nvContentPartPr>
              <p14:xfrm>
                <a:off x="11611765" y="491551"/>
                <a:ext cx="156240" cy="309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B7766B-698E-DAD2-6740-9835529BE60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603125" y="482911"/>
                  <a:ext cx="173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144BB88-F5F4-BD5D-B7DD-D2C25B77BA25}"/>
                    </a:ext>
                  </a:extLst>
                </p14:cNvPr>
                <p14:cNvContentPartPr/>
                <p14:nvPr/>
              </p14:nvContentPartPr>
              <p14:xfrm>
                <a:off x="11810125" y="452311"/>
                <a:ext cx="222480" cy="521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144BB88-F5F4-BD5D-B7DD-D2C25B77BA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801485" y="443671"/>
                  <a:ext cx="240120" cy="53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9647C51-ECC2-175C-EDC9-F198E6AE1BB0}"/>
                  </a:ext>
                </a:extLst>
              </p14:cNvPr>
              <p14:cNvContentPartPr/>
              <p14:nvPr/>
            </p14:nvContentPartPr>
            <p14:xfrm>
              <a:off x="7146685" y="440431"/>
              <a:ext cx="193680" cy="899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9647C51-ECC2-175C-EDC9-F198E6AE1BB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37685" y="431431"/>
                <a:ext cx="211320" cy="9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AAA4679-D1F9-C947-7D6E-103CE7960954}"/>
                  </a:ext>
                </a:extLst>
              </p14:cNvPr>
              <p14:cNvContentPartPr/>
              <p14:nvPr/>
            </p14:nvContentPartPr>
            <p14:xfrm>
              <a:off x="7659325" y="4749991"/>
              <a:ext cx="142200" cy="340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AAA4679-D1F9-C947-7D6E-103CE796095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50325" y="4741351"/>
                <a:ext cx="1598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11AE57B-94E5-0ACC-3FC2-C60BAA558F5B}"/>
                  </a:ext>
                </a:extLst>
              </p14:cNvPr>
              <p14:cNvContentPartPr/>
              <p14:nvPr/>
            </p14:nvContentPartPr>
            <p14:xfrm>
              <a:off x="7971085" y="4734151"/>
              <a:ext cx="145440" cy="2941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11AE57B-94E5-0ACC-3FC2-C60BAA558F5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962445" y="4725511"/>
                <a:ext cx="16308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0E933A59-AEF0-4324-A227-EDDC6E59E382}"/>
              </a:ext>
            </a:extLst>
          </p:cNvPr>
          <p:cNvGrpSpPr/>
          <p:nvPr/>
        </p:nvGrpSpPr>
        <p:grpSpPr>
          <a:xfrm>
            <a:off x="8294725" y="4652071"/>
            <a:ext cx="328680" cy="278280"/>
            <a:chOff x="8294725" y="4652071"/>
            <a:chExt cx="328680" cy="27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0EFB9BA-A0A7-3D60-3BDB-303A6A90A3AD}"/>
                    </a:ext>
                  </a:extLst>
                </p14:cNvPr>
                <p14:cNvContentPartPr/>
                <p14:nvPr/>
              </p14:nvContentPartPr>
              <p14:xfrm>
                <a:off x="8294725" y="4679791"/>
                <a:ext cx="111960" cy="250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0EFB9BA-A0A7-3D60-3BDB-303A6A90A3A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86085" y="4671151"/>
                  <a:ext cx="1296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2E1B4BD-E115-68D1-7741-77ACC14D4454}"/>
                    </a:ext>
                  </a:extLst>
                </p14:cNvPr>
                <p14:cNvContentPartPr/>
                <p14:nvPr/>
              </p14:nvContentPartPr>
              <p14:xfrm>
                <a:off x="8489845" y="4652071"/>
                <a:ext cx="133560" cy="250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2E1B4BD-E115-68D1-7741-77ACC14D44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81205" y="4643071"/>
                  <a:ext cx="15120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7E3D765-92A1-4A61-04AE-F46BDEB0ED4C}"/>
                  </a:ext>
                </a:extLst>
              </p14:cNvPr>
              <p14:cNvContentPartPr/>
              <p14:nvPr/>
            </p14:nvContentPartPr>
            <p14:xfrm>
              <a:off x="8793325" y="4727671"/>
              <a:ext cx="8280" cy="16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7E3D765-92A1-4A61-04AE-F46BDEB0ED4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784685" y="4719031"/>
                <a:ext cx="259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E82726A-77D1-FCAB-D2FC-B1E9CFD93926}"/>
                  </a:ext>
                </a:extLst>
              </p14:cNvPr>
              <p14:cNvContentPartPr/>
              <p14:nvPr/>
            </p14:nvContentPartPr>
            <p14:xfrm>
              <a:off x="9015445" y="4608871"/>
              <a:ext cx="126360" cy="232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E82726A-77D1-FCAB-D2FC-B1E9CFD9392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006445" y="4600231"/>
                <a:ext cx="1440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EA1A16F-83B0-491B-50CF-546873022DC9}"/>
                  </a:ext>
                </a:extLst>
              </p14:cNvPr>
              <p14:cNvContentPartPr/>
              <p14:nvPr/>
            </p14:nvContentPartPr>
            <p14:xfrm>
              <a:off x="9356005" y="4551991"/>
              <a:ext cx="117720" cy="329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EA1A16F-83B0-491B-50CF-546873022DC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347365" y="4543351"/>
                <a:ext cx="13536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99CE1EA4-9E43-8ABB-F95D-292CBB583C8C}"/>
              </a:ext>
            </a:extLst>
          </p:cNvPr>
          <p:cNvGrpSpPr/>
          <p:nvPr/>
        </p:nvGrpSpPr>
        <p:grpSpPr>
          <a:xfrm>
            <a:off x="9612325" y="4602751"/>
            <a:ext cx="237240" cy="435240"/>
            <a:chOff x="9612325" y="4602751"/>
            <a:chExt cx="237240" cy="43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9D76080-810D-4E60-A13D-FF0BA9234D00}"/>
                    </a:ext>
                  </a:extLst>
                </p14:cNvPr>
                <p14:cNvContentPartPr/>
                <p14:nvPr/>
              </p14:nvContentPartPr>
              <p14:xfrm>
                <a:off x="9612325" y="4602751"/>
                <a:ext cx="112320" cy="282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9D76080-810D-4E60-A13D-FF0BA9234D0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03325" y="4594111"/>
                  <a:ext cx="1299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A70F174-DE8B-28BE-05C5-806561CA6253}"/>
                    </a:ext>
                  </a:extLst>
                </p14:cNvPr>
                <p14:cNvContentPartPr/>
                <p14:nvPr/>
              </p14:nvContentPartPr>
              <p14:xfrm>
                <a:off x="9779725" y="4873111"/>
                <a:ext cx="69840" cy="164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A70F174-DE8B-28BE-05C5-806561CA625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71085" y="4864471"/>
                  <a:ext cx="8748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AFB98D9-12CD-50A1-E326-2BBD65D2243C}"/>
              </a:ext>
            </a:extLst>
          </p:cNvPr>
          <p:cNvGrpSpPr/>
          <p:nvPr/>
        </p:nvGrpSpPr>
        <p:grpSpPr>
          <a:xfrm>
            <a:off x="10136125" y="4598431"/>
            <a:ext cx="708840" cy="483840"/>
            <a:chOff x="10136125" y="4598431"/>
            <a:chExt cx="708840" cy="48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072F668-379C-A6E2-0ADE-5C7CE6E1E7ED}"/>
                    </a:ext>
                  </a:extLst>
                </p14:cNvPr>
                <p14:cNvContentPartPr/>
                <p14:nvPr/>
              </p14:nvContentPartPr>
              <p14:xfrm>
                <a:off x="10136125" y="4598431"/>
                <a:ext cx="128160" cy="328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072F668-379C-A6E2-0ADE-5C7CE6E1E7E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27485" y="4589431"/>
                  <a:ext cx="1458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F43A2F0-C28B-379C-53CC-BD4459E622CD}"/>
                    </a:ext>
                  </a:extLst>
                </p14:cNvPr>
                <p14:cNvContentPartPr/>
                <p14:nvPr/>
              </p14:nvContentPartPr>
              <p14:xfrm>
                <a:off x="10339885" y="4673671"/>
                <a:ext cx="143280" cy="311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F43A2F0-C28B-379C-53CC-BD4459E622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31245" y="4665031"/>
                  <a:ext cx="1609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804CD6E-978A-1896-DF40-5C24755A56E2}"/>
                    </a:ext>
                  </a:extLst>
                </p14:cNvPr>
                <p14:cNvContentPartPr/>
                <p14:nvPr/>
              </p14:nvContentPartPr>
              <p14:xfrm>
                <a:off x="10578205" y="4705711"/>
                <a:ext cx="106200" cy="292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804CD6E-978A-1896-DF40-5C24755A56E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69565" y="4696711"/>
                  <a:ext cx="1238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C96AAB0-277E-7190-2BC5-5F960866436F}"/>
                    </a:ext>
                  </a:extLst>
                </p14:cNvPr>
                <p14:cNvContentPartPr/>
                <p14:nvPr/>
              </p14:nvContentPartPr>
              <p14:xfrm>
                <a:off x="10802845" y="4743511"/>
                <a:ext cx="42120" cy="338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C96AAB0-277E-7190-2BC5-5F960866436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794205" y="4734511"/>
                  <a:ext cx="59760" cy="35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D153D89-A735-7D9D-127B-E1D22F5E0F19}"/>
                  </a:ext>
                </a:extLst>
              </p14:cNvPr>
              <p14:cNvContentPartPr/>
              <p14:nvPr/>
            </p14:nvContentPartPr>
            <p14:xfrm>
              <a:off x="11027125" y="4940071"/>
              <a:ext cx="9360" cy="8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D153D89-A735-7D9D-127B-E1D22F5E0F1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018125" y="4931431"/>
                <a:ext cx="2700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0D26AB84-D02B-8C21-D7D2-F6E037D873A0}"/>
              </a:ext>
            </a:extLst>
          </p:cNvPr>
          <p:cNvGrpSpPr/>
          <p:nvPr/>
        </p:nvGrpSpPr>
        <p:grpSpPr>
          <a:xfrm>
            <a:off x="11017045" y="4676551"/>
            <a:ext cx="901080" cy="484920"/>
            <a:chOff x="11017045" y="4676551"/>
            <a:chExt cx="90108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6F9856D-B2EF-A58E-08DA-90581939FA40}"/>
                    </a:ext>
                  </a:extLst>
                </p14:cNvPr>
                <p14:cNvContentPartPr/>
                <p14:nvPr/>
              </p14:nvContentPartPr>
              <p14:xfrm>
                <a:off x="11017045" y="4915591"/>
                <a:ext cx="34560" cy="37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6F9856D-B2EF-A58E-08DA-90581939FA4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008045" y="4906591"/>
                  <a:ext cx="52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0FCDB28-BCA9-C041-900A-A06B6020456A}"/>
                    </a:ext>
                  </a:extLst>
                </p14:cNvPr>
                <p14:cNvContentPartPr/>
                <p14:nvPr/>
              </p14:nvContentPartPr>
              <p14:xfrm>
                <a:off x="11145565" y="4781671"/>
                <a:ext cx="181080" cy="207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0FCDB28-BCA9-C041-900A-A06B6020456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136925" y="4773031"/>
                  <a:ext cx="1987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CC0FEE6-61FA-35DC-3A3C-73351A596022}"/>
                    </a:ext>
                  </a:extLst>
                </p14:cNvPr>
                <p14:cNvContentPartPr/>
                <p14:nvPr/>
              </p14:nvContentPartPr>
              <p14:xfrm>
                <a:off x="11379205" y="4752151"/>
                <a:ext cx="171000" cy="254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CC0FEE6-61FA-35DC-3A3C-73351A59602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70565" y="4743511"/>
                  <a:ext cx="1886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F727287-9577-2D6C-C10E-5CABF0670992}"/>
                    </a:ext>
                  </a:extLst>
                </p14:cNvPr>
                <p14:cNvContentPartPr/>
                <p14:nvPr/>
              </p14:nvContentPartPr>
              <p14:xfrm>
                <a:off x="11379925" y="4893271"/>
                <a:ext cx="95400" cy="24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F727287-9577-2D6C-C10E-5CABF067099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370925" y="4884631"/>
                  <a:ext cx="113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D584946-FFF6-37FA-D4F3-DE22C4F8A4B9}"/>
                    </a:ext>
                  </a:extLst>
                </p14:cNvPr>
                <p14:cNvContentPartPr/>
                <p14:nvPr/>
              </p14:nvContentPartPr>
              <p14:xfrm>
                <a:off x="11626885" y="4754311"/>
                <a:ext cx="165960" cy="184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D584946-FFF6-37FA-D4F3-DE22C4F8A4B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618245" y="4745671"/>
                  <a:ext cx="183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D6E07CF-FB4E-1370-454F-8A8D10ADD224}"/>
                    </a:ext>
                  </a:extLst>
                </p14:cNvPr>
                <p14:cNvContentPartPr/>
                <p14:nvPr/>
              </p14:nvContentPartPr>
              <p14:xfrm>
                <a:off x="11742805" y="4676551"/>
                <a:ext cx="175320" cy="484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D6E07CF-FB4E-1370-454F-8A8D10ADD22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733805" y="4667551"/>
                  <a:ext cx="192960" cy="50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DAF84E3-466B-4313-62D8-A0E015D09F62}"/>
                  </a:ext>
                </a:extLst>
              </p14:cNvPr>
              <p14:cNvContentPartPr/>
              <p14:nvPr/>
            </p14:nvContentPartPr>
            <p14:xfrm>
              <a:off x="7378525" y="4667551"/>
              <a:ext cx="220680" cy="7322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DAF84E3-466B-4313-62D8-A0E015D09F6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369525" y="4658551"/>
                <a:ext cx="238320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FBB734D-1859-58E3-9BD4-40DAFF2D31BE}"/>
                  </a:ext>
                </a:extLst>
              </p14:cNvPr>
              <p14:cNvContentPartPr/>
              <p14:nvPr/>
            </p14:nvContentPartPr>
            <p14:xfrm>
              <a:off x="311005" y="4806871"/>
              <a:ext cx="126360" cy="614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FBB734D-1859-58E3-9BD4-40DAFF2D31B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02005" y="4798231"/>
                <a:ext cx="144000" cy="63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E7379E0A-D61F-FDC2-AFE7-B75E1C69A933}"/>
              </a:ext>
            </a:extLst>
          </p:cNvPr>
          <p:cNvGrpSpPr/>
          <p:nvPr/>
        </p:nvGrpSpPr>
        <p:grpSpPr>
          <a:xfrm>
            <a:off x="584605" y="4966711"/>
            <a:ext cx="636120" cy="307440"/>
            <a:chOff x="584605" y="4966711"/>
            <a:chExt cx="63612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59694BB-4540-523F-9571-33B23878785E}"/>
                    </a:ext>
                  </a:extLst>
                </p14:cNvPr>
                <p14:cNvContentPartPr/>
                <p14:nvPr/>
              </p14:nvContentPartPr>
              <p14:xfrm>
                <a:off x="584605" y="5077591"/>
                <a:ext cx="227520" cy="196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59694BB-4540-523F-9571-33B23878785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5605" y="5068591"/>
                  <a:ext cx="245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D281594-6C96-427B-1B16-396470A09902}"/>
                    </a:ext>
                  </a:extLst>
                </p14:cNvPr>
                <p14:cNvContentPartPr/>
                <p14:nvPr/>
              </p14:nvContentPartPr>
              <p14:xfrm>
                <a:off x="784765" y="4966711"/>
                <a:ext cx="172080" cy="290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D281594-6C96-427B-1B16-396470A0990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6125" y="4957711"/>
                  <a:ext cx="1897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6E2DF85-75D3-5F2F-CB43-7F147281FA8E}"/>
                    </a:ext>
                  </a:extLst>
                </p14:cNvPr>
                <p14:cNvContentPartPr/>
                <p14:nvPr/>
              </p14:nvContentPartPr>
              <p14:xfrm>
                <a:off x="1022725" y="5030431"/>
                <a:ext cx="118440" cy="183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6E2DF85-75D3-5F2F-CB43-7F147281FA8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4085" y="5021431"/>
                  <a:ext cx="1360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F90192B-A171-D08A-8E52-C7B468F1AE25}"/>
                    </a:ext>
                  </a:extLst>
                </p14:cNvPr>
                <p14:cNvContentPartPr/>
                <p14:nvPr/>
              </p14:nvContentPartPr>
              <p14:xfrm>
                <a:off x="1207765" y="4980031"/>
                <a:ext cx="12960" cy="226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F90192B-A171-D08A-8E52-C7B468F1AE2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98765" y="4971031"/>
                  <a:ext cx="30600" cy="24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856D113-DF3A-A7DB-E3E9-2DF07BCA7C3B}"/>
                  </a:ext>
                </a:extLst>
              </p14:cNvPr>
              <p14:cNvContentPartPr/>
              <p14:nvPr/>
            </p14:nvContentPartPr>
            <p14:xfrm>
              <a:off x="1391725" y="5117191"/>
              <a:ext cx="25200" cy="42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856D113-DF3A-A7DB-E3E9-2DF07BCA7C3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382725" y="5108551"/>
                <a:ext cx="4284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C396F682-6E54-FE30-3EC9-01E766A162D3}"/>
              </a:ext>
            </a:extLst>
          </p:cNvPr>
          <p:cNvGrpSpPr/>
          <p:nvPr/>
        </p:nvGrpSpPr>
        <p:grpSpPr>
          <a:xfrm>
            <a:off x="1596925" y="4794271"/>
            <a:ext cx="624600" cy="414720"/>
            <a:chOff x="1596925" y="4794271"/>
            <a:chExt cx="624600" cy="41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F647E17-D1B9-44DB-F878-CC9BCABAD3CA}"/>
                    </a:ext>
                  </a:extLst>
                </p14:cNvPr>
                <p14:cNvContentPartPr/>
                <p14:nvPr/>
              </p14:nvContentPartPr>
              <p14:xfrm>
                <a:off x="1596925" y="4912711"/>
                <a:ext cx="160200" cy="275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F647E17-D1B9-44DB-F878-CC9BCABAD3C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87925" y="4903711"/>
                  <a:ext cx="1778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0FB313D-7BC1-C24E-D29F-501BAD0B189D}"/>
                    </a:ext>
                  </a:extLst>
                </p14:cNvPr>
                <p14:cNvContentPartPr/>
                <p14:nvPr/>
              </p14:nvContentPartPr>
              <p14:xfrm>
                <a:off x="1792045" y="4899031"/>
                <a:ext cx="142920" cy="291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0FB313D-7BC1-C24E-D29F-501BAD0B189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83045" y="4890391"/>
                  <a:ext cx="160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1C4DB6D-1F6C-52CE-1557-278F76541B52}"/>
                    </a:ext>
                  </a:extLst>
                </p14:cNvPr>
                <p14:cNvContentPartPr/>
                <p14:nvPr/>
              </p14:nvContentPartPr>
              <p14:xfrm>
                <a:off x="2060605" y="4794271"/>
                <a:ext cx="160920" cy="414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1C4DB6D-1F6C-52CE-1557-278F76541B5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51965" y="4785631"/>
                  <a:ext cx="178560" cy="43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734BAC5-FC9D-9254-9147-DECC391A567C}"/>
                  </a:ext>
                </a:extLst>
              </p14:cNvPr>
              <p14:cNvContentPartPr/>
              <p14:nvPr/>
            </p14:nvContentPartPr>
            <p14:xfrm>
              <a:off x="2509885" y="5144191"/>
              <a:ext cx="71640" cy="1760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734BAC5-FC9D-9254-9147-DECC391A567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500885" y="5135191"/>
                <a:ext cx="89280" cy="19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047B71-ED21-2155-85DD-59EC3CE871E8}"/>
              </a:ext>
            </a:extLst>
          </p:cNvPr>
          <p:cNvGrpSpPr/>
          <p:nvPr/>
        </p:nvGrpSpPr>
        <p:grpSpPr>
          <a:xfrm>
            <a:off x="3114325" y="4919191"/>
            <a:ext cx="900000" cy="463680"/>
            <a:chOff x="3114325" y="4919191"/>
            <a:chExt cx="900000" cy="4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E0493E-BCEE-E4E3-BFC2-7AF9DCCA505C}"/>
                    </a:ext>
                  </a:extLst>
                </p14:cNvPr>
                <p14:cNvContentPartPr/>
                <p14:nvPr/>
              </p14:nvContentPartPr>
              <p14:xfrm>
                <a:off x="3114325" y="4919911"/>
                <a:ext cx="107640" cy="356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E0493E-BCEE-E4E3-BFC2-7AF9DCCA505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05685" y="4911271"/>
                  <a:ext cx="1252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B59C97D-2184-2950-6F66-8F3F7D4A1D07}"/>
                    </a:ext>
                  </a:extLst>
                </p14:cNvPr>
                <p14:cNvContentPartPr/>
                <p14:nvPr/>
              </p14:nvContentPartPr>
              <p14:xfrm>
                <a:off x="3348685" y="4936111"/>
                <a:ext cx="127440" cy="446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B59C97D-2184-2950-6F66-8F3F7D4A1D0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39685" y="4927471"/>
                  <a:ext cx="1450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DE632F1-C0C3-D3AA-DF83-357A01F5DEBC}"/>
                    </a:ext>
                  </a:extLst>
                </p14:cNvPr>
                <p14:cNvContentPartPr/>
                <p14:nvPr/>
              </p14:nvContentPartPr>
              <p14:xfrm>
                <a:off x="3562525" y="4919191"/>
                <a:ext cx="186120" cy="320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DE632F1-C0C3-D3AA-DF83-357A01F5DEB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53525" y="4910191"/>
                  <a:ext cx="2037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03FD9D7-EEA4-8CD1-133F-743082F362AC}"/>
                    </a:ext>
                  </a:extLst>
                </p14:cNvPr>
                <p14:cNvContentPartPr/>
                <p14:nvPr/>
              </p14:nvContentPartPr>
              <p14:xfrm>
                <a:off x="3800485" y="4920991"/>
                <a:ext cx="45000" cy="369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03FD9D7-EEA4-8CD1-133F-743082F362A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91845" y="4911991"/>
                  <a:ext cx="626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EDAAF58-F49D-BBC4-DAB7-B119352A53F7}"/>
                    </a:ext>
                  </a:extLst>
                </p14:cNvPr>
                <p14:cNvContentPartPr/>
                <p14:nvPr/>
              </p14:nvContentPartPr>
              <p14:xfrm>
                <a:off x="4013965" y="5140231"/>
                <a:ext cx="360" cy="8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EDAAF58-F49D-BBC4-DAB7-B119352A53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04965" y="5131231"/>
                  <a:ext cx="1800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261B6D3-A5A5-5B14-79F5-D4D521B016D2}"/>
              </a:ext>
            </a:extLst>
          </p:cNvPr>
          <p:cNvGrpSpPr/>
          <p:nvPr/>
        </p:nvGrpSpPr>
        <p:grpSpPr>
          <a:xfrm>
            <a:off x="4208005" y="4673311"/>
            <a:ext cx="1189080" cy="849600"/>
            <a:chOff x="4208005" y="4673311"/>
            <a:chExt cx="1189080" cy="84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DB485A8-E348-133E-A035-58CC34BF2AAA}"/>
                    </a:ext>
                  </a:extLst>
                </p14:cNvPr>
                <p14:cNvContentPartPr/>
                <p14:nvPr/>
              </p14:nvContentPartPr>
              <p14:xfrm>
                <a:off x="4208005" y="4933951"/>
                <a:ext cx="213840" cy="252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DB485A8-E348-133E-A035-58CC34BF2AA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199005" y="4924951"/>
                  <a:ext cx="2314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076AFC4-71DE-3B3C-57E3-235C46C4497F}"/>
                    </a:ext>
                  </a:extLst>
                </p14:cNvPr>
                <p14:cNvContentPartPr/>
                <p14:nvPr/>
              </p14:nvContentPartPr>
              <p14:xfrm>
                <a:off x="4553605" y="4832071"/>
                <a:ext cx="170640" cy="415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076AFC4-71DE-3B3C-57E3-235C46C4497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544965" y="4823431"/>
                  <a:ext cx="1882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03F6213-03DB-D6AB-9740-2A134B6CCED6}"/>
                    </a:ext>
                  </a:extLst>
                </p14:cNvPr>
                <p14:cNvContentPartPr/>
                <p14:nvPr/>
              </p14:nvContentPartPr>
              <p14:xfrm>
                <a:off x="4580965" y="5008831"/>
                <a:ext cx="164880" cy="71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03F6213-03DB-D6AB-9740-2A134B6CCED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571965" y="4999831"/>
                  <a:ext cx="1825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380DAF6-FE9C-7736-7AC4-40A92169EC5C}"/>
                    </a:ext>
                  </a:extLst>
                </p14:cNvPr>
                <p14:cNvContentPartPr/>
                <p14:nvPr/>
              </p14:nvContentPartPr>
              <p14:xfrm>
                <a:off x="4893085" y="4673311"/>
                <a:ext cx="504000" cy="849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380DAF6-FE9C-7736-7AC4-40A92169EC5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884445" y="4664671"/>
                  <a:ext cx="521640" cy="86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CFE7292-BDE7-A613-870C-2273506E8EB6}"/>
              </a:ext>
            </a:extLst>
          </p:cNvPr>
          <p:cNvGrpSpPr/>
          <p:nvPr/>
        </p:nvGrpSpPr>
        <p:grpSpPr>
          <a:xfrm>
            <a:off x="1743445" y="1983031"/>
            <a:ext cx="447480" cy="383400"/>
            <a:chOff x="1743445" y="1983031"/>
            <a:chExt cx="447480" cy="38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ED178A9-5D4C-3C83-0CE6-0726DA2B9D2E}"/>
                    </a:ext>
                  </a:extLst>
                </p14:cNvPr>
                <p14:cNvContentPartPr/>
                <p14:nvPr/>
              </p14:nvContentPartPr>
              <p14:xfrm>
                <a:off x="1751005" y="1997071"/>
                <a:ext cx="200880" cy="363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ED178A9-5D4C-3C83-0CE6-0726DA2B9D2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42365" y="1988431"/>
                  <a:ext cx="2185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582F21C-013B-8F86-3A8D-CF52586E1ADE}"/>
                    </a:ext>
                  </a:extLst>
                </p14:cNvPr>
                <p14:cNvContentPartPr/>
                <p14:nvPr/>
              </p14:nvContentPartPr>
              <p14:xfrm>
                <a:off x="1743445" y="2274631"/>
                <a:ext cx="198720" cy="91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582F21C-013B-8F86-3A8D-CF52586E1AD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34445" y="2265991"/>
                  <a:ext cx="216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E1F033A-536F-0F86-5F87-B9F4009333DB}"/>
                    </a:ext>
                  </a:extLst>
                </p14:cNvPr>
                <p14:cNvContentPartPr/>
                <p14:nvPr/>
              </p14:nvContentPartPr>
              <p14:xfrm>
                <a:off x="2013085" y="1983031"/>
                <a:ext cx="177840" cy="354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E1F033A-536F-0F86-5F87-B9F4009333D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004445" y="1974031"/>
                  <a:ext cx="195480" cy="37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3FA1759-9E12-E416-5D9B-DCF0FF3CFE67}"/>
                  </a:ext>
                </a:extLst>
              </p14:cNvPr>
              <p14:cNvContentPartPr/>
              <p14:nvPr/>
            </p14:nvContentPartPr>
            <p14:xfrm>
              <a:off x="2493685" y="2040991"/>
              <a:ext cx="127440" cy="211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3FA1759-9E12-E416-5D9B-DCF0FF3CFE6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485045" y="2032351"/>
                <a:ext cx="145080" cy="22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DF6B711-48EF-0AD4-BE72-405E1B42462A}"/>
              </a:ext>
            </a:extLst>
          </p:cNvPr>
          <p:cNvGrpSpPr/>
          <p:nvPr/>
        </p:nvGrpSpPr>
        <p:grpSpPr>
          <a:xfrm>
            <a:off x="1814005" y="2623831"/>
            <a:ext cx="520920" cy="373320"/>
            <a:chOff x="1814005" y="2623831"/>
            <a:chExt cx="52092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BA1D639-B07B-8AB0-77F0-1C5C0F7FEAC8}"/>
                    </a:ext>
                  </a:extLst>
                </p14:cNvPr>
                <p14:cNvContentPartPr/>
                <p14:nvPr/>
              </p14:nvContentPartPr>
              <p14:xfrm>
                <a:off x="1814005" y="2665231"/>
                <a:ext cx="224280" cy="303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BA1D639-B07B-8AB0-77F0-1C5C0F7FEA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805005" y="2656591"/>
                  <a:ext cx="2419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569178C-AF8A-2E2A-64B4-F01147EC0DF0}"/>
                    </a:ext>
                  </a:extLst>
                </p14:cNvPr>
                <p14:cNvContentPartPr/>
                <p14:nvPr/>
              </p14:nvContentPartPr>
              <p14:xfrm>
                <a:off x="1824445" y="2883751"/>
                <a:ext cx="217800" cy="113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569178C-AF8A-2E2A-64B4-F01147EC0DF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815445" y="2875111"/>
                  <a:ext cx="235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4E27994-0E7B-0C57-0AA9-D71BBE1FF58C}"/>
                    </a:ext>
                  </a:extLst>
                </p14:cNvPr>
                <p14:cNvContentPartPr/>
                <p14:nvPr/>
              </p14:nvContentPartPr>
              <p14:xfrm>
                <a:off x="2068525" y="2663791"/>
                <a:ext cx="192960" cy="72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4E27994-0E7B-0C57-0AA9-D71BBE1FF58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059885" y="2655151"/>
                  <a:ext cx="210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E259D26-7C2D-D6B7-A51A-F56C9C690F37}"/>
                    </a:ext>
                  </a:extLst>
                </p14:cNvPr>
                <p14:cNvContentPartPr/>
                <p14:nvPr/>
              </p14:nvContentPartPr>
              <p14:xfrm>
                <a:off x="2066005" y="2642551"/>
                <a:ext cx="268920" cy="1141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E259D26-7C2D-D6B7-A51A-F56C9C690F3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057005" y="2633551"/>
                  <a:ext cx="286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4029843-2D09-F7B0-5847-766BB66E342F}"/>
                    </a:ext>
                  </a:extLst>
                </p14:cNvPr>
                <p14:cNvContentPartPr/>
                <p14:nvPr/>
              </p14:nvContentPartPr>
              <p14:xfrm>
                <a:off x="2153845" y="2623831"/>
                <a:ext cx="102600" cy="314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4029843-2D09-F7B0-5847-766BB66E342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145205" y="2615191"/>
                  <a:ext cx="12024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5497041-F1B6-3FB9-66A6-3945A2ADC884}"/>
              </a:ext>
            </a:extLst>
          </p:cNvPr>
          <p:cNvGrpSpPr/>
          <p:nvPr/>
        </p:nvGrpSpPr>
        <p:grpSpPr>
          <a:xfrm>
            <a:off x="2565325" y="1693231"/>
            <a:ext cx="2467440" cy="1060200"/>
            <a:chOff x="2565325" y="1693231"/>
            <a:chExt cx="2467440" cy="106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6964112-88C3-681D-DB50-66C0859EEEE8}"/>
                    </a:ext>
                  </a:extLst>
                </p14:cNvPr>
                <p14:cNvContentPartPr/>
                <p14:nvPr/>
              </p14:nvContentPartPr>
              <p14:xfrm>
                <a:off x="2859805" y="1891591"/>
                <a:ext cx="183960" cy="327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6964112-88C3-681D-DB50-66C0859EEEE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850805" y="1882951"/>
                  <a:ext cx="2016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A635FF3-851B-D9C7-CC51-D1D34FF6E6F3}"/>
                    </a:ext>
                  </a:extLst>
                </p14:cNvPr>
                <p14:cNvContentPartPr/>
                <p14:nvPr/>
              </p14:nvContentPartPr>
              <p14:xfrm>
                <a:off x="3074005" y="1841911"/>
                <a:ext cx="182520" cy="281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A635FF3-851B-D9C7-CC51-D1D34FF6E6F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065005" y="1833271"/>
                  <a:ext cx="2001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869E9BD-5447-D5DE-239F-9B1A3AFEF97D}"/>
                    </a:ext>
                  </a:extLst>
                </p14:cNvPr>
                <p14:cNvContentPartPr/>
                <p14:nvPr/>
              </p14:nvContentPartPr>
              <p14:xfrm>
                <a:off x="3323845" y="1762351"/>
                <a:ext cx="143280" cy="290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869E9BD-5447-D5DE-239F-9B1A3AFEF97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314845" y="1753351"/>
                  <a:ext cx="160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7F887EF-2E26-9355-7E18-C6F7055769ED}"/>
                    </a:ext>
                  </a:extLst>
                </p14:cNvPr>
                <p14:cNvContentPartPr/>
                <p14:nvPr/>
              </p14:nvContentPartPr>
              <p14:xfrm>
                <a:off x="3568285" y="1798351"/>
                <a:ext cx="125640" cy="244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7F887EF-2E26-9355-7E18-C6F7055769E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559645" y="1789711"/>
                  <a:ext cx="1432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C092C23-5934-3CC2-A0E7-0DF61CDE2504}"/>
                    </a:ext>
                  </a:extLst>
                </p14:cNvPr>
                <p14:cNvContentPartPr/>
                <p14:nvPr/>
              </p14:nvContentPartPr>
              <p14:xfrm>
                <a:off x="3821005" y="1906351"/>
                <a:ext cx="36720" cy="20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C092C23-5934-3CC2-A0E7-0DF61CDE250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812005" y="1897351"/>
                  <a:ext cx="54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57E2E9B-4CCF-6C71-F4F8-305558A64A80}"/>
                    </a:ext>
                  </a:extLst>
                </p14:cNvPr>
                <p14:cNvContentPartPr/>
                <p14:nvPr/>
              </p14:nvContentPartPr>
              <p14:xfrm>
                <a:off x="3992005" y="1754071"/>
                <a:ext cx="167760" cy="261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57E2E9B-4CCF-6C71-F4F8-305558A64A8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83365" y="1745071"/>
                  <a:ext cx="1854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1AD6BB8-4504-2BA4-6395-D424943989BC}"/>
                    </a:ext>
                  </a:extLst>
                </p14:cNvPr>
                <p14:cNvContentPartPr/>
                <p14:nvPr/>
              </p14:nvContentPartPr>
              <p14:xfrm>
                <a:off x="4107925" y="1795111"/>
                <a:ext cx="160920" cy="147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1AD6BB8-4504-2BA4-6395-D424943989B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099285" y="1786471"/>
                  <a:ext cx="178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FAA2225-140E-9EFD-0497-C8488439E83F}"/>
                    </a:ext>
                  </a:extLst>
                </p14:cNvPr>
                <p14:cNvContentPartPr/>
                <p14:nvPr/>
              </p14:nvContentPartPr>
              <p14:xfrm>
                <a:off x="4331125" y="1693231"/>
                <a:ext cx="27000" cy="253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FAA2225-140E-9EFD-0497-C8488439E83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322125" y="1684591"/>
                  <a:ext cx="44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214C4CE-3CC2-597C-3032-366CC3215C77}"/>
                    </a:ext>
                  </a:extLst>
                </p14:cNvPr>
                <p14:cNvContentPartPr/>
                <p14:nvPr/>
              </p14:nvContentPartPr>
              <p14:xfrm>
                <a:off x="2565325" y="2625271"/>
                <a:ext cx="148680" cy="68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214C4CE-3CC2-597C-3032-366CC3215C7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556325" y="2616631"/>
                  <a:ext cx="1663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ECFEA4C-8C29-93C4-DAC0-350B0544293A}"/>
                    </a:ext>
                  </a:extLst>
                </p14:cNvPr>
                <p14:cNvContentPartPr/>
                <p14:nvPr/>
              </p14:nvContentPartPr>
              <p14:xfrm>
                <a:off x="2586565" y="2682511"/>
                <a:ext cx="186480" cy="70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ECFEA4C-8C29-93C4-DAC0-350B0544293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577565" y="2673871"/>
                  <a:ext cx="204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040CEE9-1C48-746B-FD85-5F7BAC7F253B}"/>
                    </a:ext>
                  </a:extLst>
                </p14:cNvPr>
                <p14:cNvContentPartPr/>
                <p14:nvPr/>
              </p14:nvContentPartPr>
              <p14:xfrm>
                <a:off x="3157885" y="2451391"/>
                <a:ext cx="204840" cy="157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040CEE9-1C48-746B-FD85-5F7BAC7F253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148885" y="2442391"/>
                  <a:ext cx="222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E88A4CE-F7D2-D9F6-99B8-871B55115956}"/>
                    </a:ext>
                  </a:extLst>
                </p14:cNvPr>
                <p14:cNvContentPartPr/>
                <p14:nvPr/>
              </p14:nvContentPartPr>
              <p14:xfrm>
                <a:off x="3357325" y="2410711"/>
                <a:ext cx="130320" cy="218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E88A4CE-F7D2-D9F6-99B8-871B5511595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348685" y="2401711"/>
                  <a:ext cx="1479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DB1212C-6F61-D693-6DB3-1366464BEAF6}"/>
                    </a:ext>
                  </a:extLst>
                </p14:cNvPr>
                <p14:cNvContentPartPr/>
                <p14:nvPr/>
              </p14:nvContentPartPr>
              <p14:xfrm>
                <a:off x="3587365" y="2337991"/>
                <a:ext cx="128520" cy="272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DB1212C-6F61-D693-6DB3-1366464BEAF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578725" y="2328991"/>
                  <a:ext cx="1461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86D82B0-BDAF-86DB-50C1-4F4A1942301D}"/>
                    </a:ext>
                  </a:extLst>
                </p14:cNvPr>
                <p14:cNvContentPartPr/>
                <p14:nvPr/>
              </p14:nvContentPartPr>
              <p14:xfrm>
                <a:off x="3798685" y="2330791"/>
                <a:ext cx="176760" cy="255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86D82B0-BDAF-86DB-50C1-4F4A1942301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789685" y="2322151"/>
                  <a:ext cx="194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7A6BCE0-75DD-C6A5-86F7-5A570E49FDB6}"/>
                    </a:ext>
                  </a:extLst>
                </p14:cNvPr>
                <p14:cNvContentPartPr/>
                <p14:nvPr/>
              </p14:nvContentPartPr>
              <p14:xfrm>
                <a:off x="4163365" y="2424031"/>
                <a:ext cx="21960" cy="27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7A6BCE0-75DD-C6A5-86F7-5A570E49FDB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154725" y="2415391"/>
                  <a:ext cx="39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4C082B6-E268-D40E-3605-5089218C10F0}"/>
                    </a:ext>
                  </a:extLst>
                </p14:cNvPr>
                <p14:cNvContentPartPr/>
                <p14:nvPr/>
              </p14:nvContentPartPr>
              <p14:xfrm>
                <a:off x="4298365" y="2267431"/>
                <a:ext cx="232200" cy="266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4C082B6-E268-D40E-3605-5089218C10F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289365" y="2258791"/>
                  <a:ext cx="2498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6AFEA42-2DA4-BBEC-EC6D-A977F7C38EC8}"/>
                    </a:ext>
                  </a:extLst>
                </p14:cNvPr>
                <p14:cNvContentPartPr/>
                <p14:nvPr/>
              </p14:nvContentPartPr>
              <p14:xfrm>
                <a:off x="4635325" y="2248351"/>
                <a:ext cx="94680" cy="181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6AFEA42-2DA4-BBEC-EC6D-A977F7C38EC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626325" y="2239711"/>
                  <a:ext cx="112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EB7A545-4AB4-97D3-BD1B-6BFEBF2A1C5A}"/>
                    </a:ext>
                  </a:extLst>
                </p14:cNvPr>
                <p14:cNvContentPartPr/>
                <p14:nvPr/>
              </p14:nvContentPartPr>
              <p14:xfrm>
                <a:off x="4907125" y="2143591"/>
                <a:ext cx="125640" cy="312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EB7A545-4AB4-97D3-BD1B-6BFEBF2A1C5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898125" y="2134951"/>
                  <a:ext cx="1432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542F961-6A8B-F0E0-ADBE-1BAD1269F399}"/>
                    </a:ext>
                  </a:extLst>
                </p14:cNvPr>
                <p14:cNvContentPartPr/>
                <p14:nvPr/>
              </p14:nvContentPartPr>
              <p14:xfrm>
                <a:off x="4868245" y="2032351"/>
                <a:ext cx="132120" cy="88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542F961-6A8B-F0E0-ADBE-1BAD1269F39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859605" y="2023351"/>
                  <a:ext cx="149760" cy="10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9262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4756</TotalTime>
  <Words>53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Imtiaz Ali Shah</dc:creator>
  <cp:lastModifiedBy>Syed Imtiaz Ali Shah</cp:lastModifiedBy>
  <cp:revision>2</cp:revision>
  <dcterms:created xsi:type="dcterms:W3CDTF">2023-01-23T06:59:42Z</dcterms:created>
  <dcterms:modified xsi:type="dcterms:W3CDTF">2023-01-26T14:37:42Z</dcterms:modified>
</cp:coreProperties>
</file>