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59" autoAdjust="0"/>
  </p:normalViewPr>
  <p:slideViewPr>
    <p:cSldViewPr>
      <p:cViewPr varScale="1">
        <p:scale>
          <a:sx n="97" d="100"/>
          <a:sy n="97" d="100"/>
        </p:scale>
        <p:origin x="-2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655B-DA42-874F-961F-783ED3BCB52F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EED9-7D71-224A-8ADD-B4BB62C5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is cool – Explain why knowing more about space and our cosmic origins is important and interesting, famous movie quote</a:t>
            </a:r>
          </a:p>
          <a:p>
            <a:r>
              <a:rPr lang="en-US" baseline="0" dirty="0" smtClean="0"/>
              <a:t>C</a:t>
            </a:r>
            <a:r>
              <a:rPr lang="en-US" dirty="0" smtClean="0"/>
              <a:t>ollaborations between observational and theoretical astronomers – cooperation between these two parts of astronomy is a key step towards understanding</a:t>
            </a:r>
            <a:r>
              <a:rPr lang="en-US" baseline="0" dirty="0" smtClean="0"/>
              <a:t> more about galaxy morphology and our cosmic origins</a:t>
            </a:r>
            <a:endParaRPr lang="en-US" dirty="0" smtClean="0"/>
          </a:p>
          <a:p>
            <a:r>
              <a:rPr lang="en-US" dirty="0" smtClean="0"/>
              <a:t>Interdisciplinary – Python used to automate</a:t>
            </a:r>
            <a:r>
              <a:rPr lang="en-US" baseline="0" dirty="0" smtClean="0"/>
              <a:t> tools used by astronomers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9EED9-7D71-224A-8ADD-B4BB62C5A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7344816" cy="2448272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Morphological Analysis of Galaxies From High-Resolution Simulations Using Automated Detection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Ian </a:t>
            </a:r>
            <a:r>
              <a:rPr lang="en-US" sz="2800" dirty="0" err="1" smtClean="0">
                <a:solidFill>
                  <a:schemeClr val="bg1"/>
                </a:solidFill>
              </a:rPr>
              <a:t>Tibbetts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Ariunjargal</a:t>
            </a:r>
            <a:r>
              <a:rPr lang="en-US" sz="2800" dirty="0" smtClean="0">
                <a:solidFill>
                  <a:schemeClr val="bg1"/>
                </a:solidFill>
              </a:rPr>
              <a:t> Bat-</a:t>
            </a:r>
            <a:r>
              <a:rPr lang="en-US" sz="2800" dirty="0" err="1" smtClean="0">
                <a:solidFill>
                  <a:schemeClr val="bg1"/>
                </a:solidFill>
              </a:rPr>
              <a:t>Erdene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Why we care</a:t>
            </a:r>
            <a:endParaRPr 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283968" y="1268760"/>
            <a:ext cx="4680520" cy="4813995"/>
          </a:xfrm>
        </p:spPr>
        <p:txBody>
          <a:bodyPr/>
          <a:lstStyle/>
          <a:p>
            <a:r>
              <a:rPr lang="en-US" sz="2800" dirty="0" smtClean="0"/>
              <a:t>Space is cool and </a:t>
            </a:r>
            <a:r>
              <a:rPr lang="en-US" sz="2800" dirty="0"/>
              <a:t>there is </a:t>
            </a:r>
            <a:r>
              <a:rPr lang="en-US" sz="2800" dirty="0" smtClean="0"/>
              <a:t>lot </a:t>
            </a:r>
            <a:r>
              <a:rPr lang="en-US" sz="2800" dirty="0"/>
              <a:t>to explore</a:t>
            </a:r>
            <a:endParaRPr lang="en-US" sz="2800" dirty="0" smtClean="0"/>
          </a:p>
          <a:p>
            <a:r>
              <a:rPr lang="en-US" sz="2800" dirty="0" smtClean="0"/>
              <a:t>The Big Bang: </a:t>
            </a:r>
            <a:r>
              <a:rPr lang="en-US" sz="2800" dirty="0" smtClean="0"/>
              <a:t>Our cosmic origin (how did we get here)</a:t>
            </a:r>
          </a:p>
          <a:p>
            <a:r>
              <a:rPr lang="en-US" sz="2800" dirty="0" smtClean="0"/>
              <a:t>Part of emerging collaborations between observers and theorists in the field</a:t>
            </a:r>
          </a:p>
          <a:p>
            <a:r>
              <a:rPr lang="en-US" sz="2800" dirty="0" smtClean="0"/>
              <a:t>Interdisciplinary: CS and Physics/Astronomy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 descr="spir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3953762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Title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3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92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496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TC103814969990</Template>
  <TotalTime>279</TotalTime>
  <Words>126</Words>
  <Application>Microsoft Macintosh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TC103814969990</vt:lpstr>
      <vt:lpstr>Morphological Analysis of Galaxies From High-Resolution Simulations Using Automated Detection</vt:lpstr>
      <vt:lpstr>Why we care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test</cp:lastModifiedBy>
  <cp:revision>19</cp:revision>
  <dcterms:modified xsi:type="dcterms:W3CDTF">2014-07-15T15:32:30Z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