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8"/>
  </p:notesMasterIdLst>
  <p:sldIdLst>
    <p:sldId id="256" r:id="rId3"/>
    <p:sldId id="257" r:id="rId4"/>
    <p:sldId id="259" r:id="rId5"/>
    <p:sldId id="258" r:id="rId6"/>
    <p:sldId id="260" r:id="rId7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859" autoAdjust="0"/>
  </p:normalViewPr>
  <p:slideViewPr>
    <p:cSldViewPr>
      <p:cViewPr varScale="1">
        <p:scale>
          <a:sx n="97" d="100"/>
          <a:sy n="97" d="100"/>
        </p:scale>
        <p:origin x="-27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7655B-DA42-874F-961F-783ED3BCB52F}" type="datetimeFigureOut">
              <a:rPr lang="en-US" smtClean="0"/>
              <a:t>7/15/14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79EED9-7D71-224A-8ADD-B4BB62C5A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7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Space</a:t>
            </a:r>
            <a:r>
              <a:rPr lang="en-US" baseline="0" dirty="0" smtClean="0"/>
              <a:t> is cool – Explain why knowing more about space and our cosmic origins is important and interesting, famous movie quote</a:t>
            </a:r>
          </a:p>
          <a:p>
            <a:r>
              <a:rPr lang="en-US" baseline="0" dirty="0" smtClean="0"/>
              <a:t>C</a:t>
            </a:r>
            <a:r>
              <a:rPr lang="en-US" dirty="0" smtClean="0"/>
              <a:t>ollaborations between observational and theoretical astronomers – cooperation between these two parts of astronomy is a key step towards understanding</a:t>
            </a:r>
            <a:r>
              <a:rPr lang="en-US" baseline="0" dirty="0" smtClean="0"/>
              <a:t> more about galaxy morphology and our cosmic origins</a:t>
            </a:r>
            <a:endParaRPr lang="en-US" dirty="0" smtClean="0"/>
          </a:p>
          <a:p>
            <a:r>
              <a:rPr lang="en-US" dirty="0" smtClean="0"/>
              <a:t>Interdisciplinary – Python used to automate</a:t>
            </a:r>
            <a:r>
              <a:rPr lang="en-US" baseline="0" dirty="0" smtClean="0"/>
              <a:t> tools used by astronomers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9EED9-7D71-224A-8ADD-B4BB62C5A7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31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EEB95-37EB-49FC-91D9-9A35DD0B018D}" type="datetimeFigureOut">
              <a:rPr lang="fr-FR"/>
              <a:pPr>
                <a:defRPr/>
              </a:pPr>
              <a:t>7/15/14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C7E2F0-C993-49E3-A114-7872F3C6EED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0BB364-D7DB-49F3-A51D-95F86244EB6B}" type="datetimeFigureOut">
              <a:rPr lang="fr-FR"/>
              <a:pPr>
                <a:defRPr/>
              </a:pPr>
              <a:t>7/15/14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58EC2-2F59-41BF-826A-E8A2D9B4AD9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94E19-2DF1-480D-8EFB-C74E12D16525}" type="datetimeFigureOut">
              <a:rPr lang="fr-FR"/>
              <a:pPr>
                <a:defRPr/>
              </a:pPr>
              <a:t>7/15/14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904044-4BF5-4661-912F-1D31BF2F7310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AC1E45-6EE7-4AEC-AC24-2B0DB17EBB1F}" type="datetimeFigureOut">
              <a:rPr lang="fr-FR"/>
              <a:pPr>
                <a:defRPr/>
              </a:pPr>
              <a:t>7/15/14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A0E065-D75B-459E-834D-0B3DF13FB7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259BB-E57B-4648-A9EF-962302A6BB42}" type="datetimeFigureOut">
              <a:rPr lang="fr-FR"/>
              <a:pPr>
                <a:defRPr/>
              </a:pPr>
              <a:t>7/15/14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72B013-BCCE-4063-A08B-1AECD6650F3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FF1FA8-36A8-48F9-9D66-18AA4DA21D9E}" type="datetimeFigureOut">
              <a:rPr lang="fr-FR"/>
              <a:pPr>
                <a:defRPr/>
              </a:pPr>
              <a:t>7/15/14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4D027-F20A-4DB2-9A53-C400794DAF9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3D2BC9-22C9-462D-99B9-AE82501A77AF}" type="datetimeFigureOut">
              <a:rPr lang="fr-FR"/>
              <a:pPr>
                <a:defRPr/>
              </a:pPr>
              <a:t>7/15/14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C0DE40-828A-45A2-B49C-6270EB734855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811C64-A87A-485B-A9F8-ECEA27037552}" type="datetimeFigureOut">
              <a:rPr lang="fr-FR"/>
              <a:pPr>
                <a:defRPr/>
              </a:pPr>
              <a:t>7/15/14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79754-7839-4A8C-874B-7F629940DCC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A6A574-5DB0-4717-A9D0-425E6885BBBF}" type="datetimeFigureOut">
              <a:rPr lang="fr-FR"/>
              <a:pPr>
                <a:defRPr/>
              </a:pPr>
              <a:t>7/15/14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BFDFF1-5581-4B43-A0FC-63945BACE2A2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DD6179-6EB4-46FA-8B54-B151AC657EE9}" type="datetimeFigureOut">
              <a:rPr lang="fr-FR"/>
              <a:pPr>
                <a:defRPr/>
              </a:pPr>
              <a:t>7/15/14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50389C-43FE-43CC-B48B-C24B9F5861B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767B4-6E2B-4A35-942A-F7057F173176}" type="datetimeFigureOut">
              <a:rPr lang="fr-FR"/>
              <a:pPr>
                <a:defRPr/>
              </a:pPr>
              <a:t>7/15/14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C0CFE9-2011-4C61-9335-555C26F5D68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EEDB8CC-6502-4A84-9AD6-C9F7E6D58511}" type="datetimeFigureOut">
              <a:rPr lang="fr-FR"/>
              <a:pPr>
                <a:defRPr/>
              </a:pPr>
              <a:t>7/15/14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B23B991-22CB-429E-88C5-3C2C53A22C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899592" y="2564904"/>
            <a:ext cx="7344816" cy="2448272"/>
          </a:xfrm>
        </p:spPr>
        <p:txBody>
          <a:bodyPr/>
          <a:lstStyle/>
          <a:p>
            <a:r>
              <a:rPr lang="en-US" sz="4000" dirty="0" smtClean="0">
                <a:solidFill>
                  <a:schemeClr val="bg1"/>
                </a:solidFill>
              </a:rPr>
              <a:t>Morphological Analysis of Galaxies From High-Resolution Simulations Using Automated Detection</a:t>
            </a: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2357422" y="5286388"/>
            <a:ext cx="4643470" cy="842963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Ian </a:t>
            </a:r>
            <a:r>
              <a:rPr lang="en-US" sz="2800" dirty="0" err="1" smtClean="0">
                <a:solidFill>
                  <a:schemeClr val="bg1"/>
                </a:solidFill>
              </a:rPr>
              <a:t>Tibbetts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err="1" smtClean="0">
                <a:solidFill>
                  <a:schemeClr val="bg1"/>
                </a:solidFill>
              </a:rPr>
              <a:t>Ariunjargal</a:t>
            </a:r>
            <a:r>
              <a:rPr lang="en-US" sz="2800" dirty="0" smtClean="0">
                <a:solidFill>
                  <a:schemeClr val="bg1"/>
                </a:solidFill>
              </a:rPr>
              <a:t> Bat-</a:t>
            </a:r>
            <a:r>
              <a:rPr lang="en-US" sz="2800" dirty="0" err="1" smtClean="0">
                <a:solidFill>
                  <a:schemeClr val="bg1"/>
                </a:solidFill>
              </a:rPr>
              <a:t>Erdene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en-US" dirty="0" smtClean="0"/>
              <a:t>Why we care</a:t>
            </a:r>
            <a:endParaRPr lang="en-US" dirty="0" smtClean="0"/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4283968" y="1268760"/>
            <a:ext cx="4680520" cy="4813995"/>
          </a:xfrm>
        </p:spPr>
        <p:txBody>
          <a:bodyPr/>
          <a:lstStyle/>
          <a:p>
            <a:r>
              <a:rPr lang="en-US" sz="2800" dirty="0" smtClean="0"/>
              <a:t>Space is cool and </a:t>
            </a:r>
            <a:r>
              <a:rPr lang="en-US" sz="2800" dirty="0"/>
              <a:t>there is </a:t>
            </a:r>
            <a:r>
              <a:rPr lang="en-US" sz="2800" dirty="0" smtClean="0"/>
              <a:t>lot </a:t>
            </a:r>
            <a:r>
              <a:rPr lang="en-US" sz="2800" dirty="0"/>
              <a:t>to explore</a:t>
            </a:r>
            <a:endParaRPr lang="en-US" sz="2800" dirty="0" smtClean="0"/>
          </a:p>
          <a:p>
            <a:r>
              <a:rPr lang="en-US" sz="2800" dirty="0" smtClean="0"/>
              <a:t>The Big Bang: </a:t>
            </a:r>
            <a:r>
              <a:rPr lang="en-US" sz="2800" dirty="0" smtClean="0"/>
              <a:t>Our cosmic origin (how did we get here)</a:t>
            </a:r>
          </a:p>
          <a:p>
            <a:r>
              <a:rPr lang="en-US" sz="2800" dirty="0" smtClean="0"/>
              <a:t>Part of emerging collaborations between observers and theorists in the field</a:t>
            </a:r>
          </a:p>
          <a:p>
            <a:r>
              <a:rPr lang="en-US" sz="2800" dirty="0" smtClean="0"/>
              <a:t>Interdisciplinary: CS and Physics/Astronomy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pic>
        <p:nvPicPr>
          <p:cNvPr id="4" name="Picture 3" descr="spira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988840"/>
            <a:ext cx="3953762" cy="2996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en-US" dirty="0" smtClean="0"/>
              <a:t>Title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4525963"/>
          </a:xfrm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2307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Title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28813"/>
            <a:ext cx="8229600" cy="45005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Title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28813"/>
            <a:ext cx="8229600" cy="45005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7925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C10381496999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FE55DA1-C17C-4486-BE4A-62CC3A37E9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TC103814969990</Template>
  <TotalTime>279</TotalTime>
  <Words>126</Words>
  <Application>Microsoft Macintosh PowerPoint</Application>
  <PresentationFormat>On-screen Show (4:3)</PresentationFormat>
  <Paragraphs>16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TC103814969990</vt:lpstr>
      <vt:lpstr>Morphological Analysis of Galaxies From High-Resolution Simulations Using Automated Detection</vt:lpstr>
      <vt:lpstr>Why we care</vt:lpstr>
      <vt:lpstr>Title</vt:lpstr>
      <vt:lpstr>Title</vt:lpstr>
      <vt:lpstr>Title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/>
  <cp:keywords/>
  <cp:lastModifiedBy>test</cp:lastModifiedBy>
  <cp:revision>19</cp:revision>
  <dcterms:modified xsi:type="dcterms:W3CDTF">2014-07-15T15:32:01Z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TC103814969990</vt:lpwstr>
  </property>
</Properties>
</file>