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2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EEB95-37EB-49FC-91D9-9A35DD0B018D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7E2F0-C993-49E3-A114-7872F3C6EE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BB364-D7DB-49F3-A51D-95F86244EB6B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58EC2-2F59-41BF-826A-E8A2D9B4AD9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94E19-2DF1-480D-8EFB-C74E12D16525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04044-4BF5-4661-912F-1D31BF2F731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C1E45-6EE7-4AEC-AC24-2B0DB17EBB1F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0E065-D75B-459E-834D-0B3DF13FB7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59BB-E57B-4648-A9EF-962302A6BB42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B013-BCCE-4063-A08B-1AECD6650F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F1FA8-36A8-48F9-9D66-18AA4DA21D9E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4D027-F20A-4DB2-9A53-C400794DAF9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D2BC9-22C9-462D-99B9-AE82501A77AF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0DE40-828A-45A2-B49C-6270EB7348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11C64-A87A-485B-A9F8-ECEA27037552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79754-7839-4A8C-874B-7F629940DCC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6A574-5DB0-4717-A9D0-425E6885BBBF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FDFF1-5581-4B43-A0FC-63945BACE2A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D6179-6EB4-46FA-8B54-B151AC657EE9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0389C-43FE-43CC-B48B-C24B9F5861B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767B4-6E2B-4A35-942A-F7057F173176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0CFE9-2011-4C61-9335-555C26F5D68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EDB8CC-6502-4A84-9AD6-C9F7E6D58511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23B991-22CB-429E-88C5-3C2C53A22C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899592" y="2564904"/>
            <a:ext cx="7344816" cy="2448272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Morphological Analysis of Galaxies From High-Resolution Simulations Using Automated Detection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2357422" y="5286388"/>
            <a:ext cx="4643470" cy="842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Ian </a:t>
            </a:r>
            <a:r>
              <a:rPr lang="en-US" sz="2800" dirty="0" err="1" smtClean="0">
                <a:solidFill>
                  <a:schemeClr val="bg1"/>
                </a:solidFill>
              </a:rPr>
              <a:t>Tibbetts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Ariunjargal</a:t>
            </a:r>
            <a:r>
              <a:rPr lang="en-US" sz="2800" dirty="0" smtClean="0">
                <a:solidFill>
                  <a:schemeClr val="bg1"/>
                </a:solidFill>
              </a:rPr>
              <a:t> Bat-</a:t>
            </a:r>
            <a:r>
              <a:rPr lang="en-US" sz="2800" dirty="0" err="1" smtClean="0">
                <a:solidFill>
                  <a:schemeClr val="bg1"/>
                </a:solidFill>
              </a:rPr>
              <a:t>Erdene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en-US" dirty="0" smtClean="0"/>
              <a:t>Title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4525963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en-US" dirty="0" smtClean="0"/>
              <a:t>Title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4525963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30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005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005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925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C10381496999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E55DA1-C17C-4486-BE4A-62CC3A37E9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TC103814969990</Template>
  <TotalTime>210</TotalTime>
  <Words>22</Words>
  <Application>Microsoft Macintosh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TC103814969990</vt:lpstr>
      <vt:lpstr>Morphological Analysis of Galaxies From High-Resolution Simulations Using Automated Detection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/>
  <cp:keywords/>
  <cp:lastModifiedBy>test</cp:lastModifiedBy>
  <cp:revision>16</cp:revision>
  <dcterms:modified xsi:type="dcterms:W3CDTF">2014-07-15T14:20:57Z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TC103814969990</vt:lpwstr>
  </property>
</Properties>
</file>