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tock-market-crash.net/wp-content/uploads/2012/06/Black-Monday-the-Stock-Market-Crash-of-1987-NYT.jpg" TargetMode="External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statistics good for?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01500" y="4393650"/>
            <a:ext cx="7665899" cy="6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http://www.stock-market-crash.net/wp-content/uploads/2012/06/Black-Monday-the-Stock-Market-Crash-of-1987-NYT.jpg</a:t>
            </a:r>
            <a:r>
              <a:rPr lang="en"/>
              <a:t>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08" y="425625"/>
            <a:ext cx="8699770" cy="36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0" y="186449"/>
            <a:ext cx="2908799" cy="4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Clinical trials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975" y="518225"/>
            <a:ext cx="7450898" cy="439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I ask google?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0" y="1141175"/>
            <a:ext cx="87915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 by core activities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195800" y="775975"/>
            <a:ext cx="8754899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Let’s take a different tact in defining the field by categorizing the core activities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Descriptive analysis (EDA, quantification, summarization, clustering)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Inference (estimation, sampling, variability, defining populations)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Prediction (machine learning, supervised learning)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Design (the process of designing experiments)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Descriptive analysis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12" y="1077975"/>
            <a:ext cx="28670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/>
          <p:nvPr/>
        </p:nvSpPr>
        <p:spPr>
          <a:xfrm>
            <a:off x="2916450" y="878800"/>
            <a:ext cx="2954399" cy="3992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600" y="461975"/>
            <a:ext cx="4262515" cy="35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5" y="4004725"/>
            <a:ext cx="5528949" cy="11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Inference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937" y="923437"/>
            <a:ext cx="28670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Inference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Statistical inference - the process of making conclusions about populations from a sample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Election polling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575" y="1060400"/>
            <a:ext cx="4756348" cy="393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0" r="49796" t="0"/>
          <a:stretch/>
        </p:blipFill>
        <p:spPr>
          <a:xfrm>
            <a:off x="1772575" y="532500"/>
            <a:ext cx="4590549" cy="5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Prediction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1397"/>
            <a:ext cx="9143999" cy="324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