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4A86E8"/>
              </a:buClr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244700" y="1970475"/>
            <a:ext cx="8603100" cy="19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+ CI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a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subTitle"/>
          </p:nvPr>
        </p:nvSpPr>
        <p:spPr>
          <a:xfrm>
            <a:off x="1097400" y="783600"/>
            <a:ext cx="6979800" cy="1883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609600" y="838200"/>
            <a:ext cx="6095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estions (not printed)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1370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Lato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38075" y="1002225"/>
            <a:ext cx="8808300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outputs of a data science experiment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2355925" y="2000250"/>
            <a:ext cx="6514499" cy="14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600"/>
              </a:spcBef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Brian Caffo, Jeff Leek, Roger Peng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@bcaffo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www.bcaffo.com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Output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x="151575" y="643975"/>
            <a:ext cx="8499300" cy="43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Some of the most common output from a data science experiment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Reports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Presentations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Interactive web pages</a:t>
            </a:r>
          </a:p>
          <a:p>
            <a:pPr indent="-419100" lvl="0" marL="45720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Apps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Reports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568500" y="439450"/>
            <a:ext cx="8006999" cy="45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Ideally reports given to you will be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Clearly written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Involve a narrative around the data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Creation of analytic dataset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Analysis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Concise conclusions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Omit unnecessary details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Reproducible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Presentations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568500" y="439450"/>
            <a:ext cx="8006999" cy="45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Same exact criteria for presentations: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Clear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Involve a narrative around the data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Creation of analytic dataset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Analysis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Concise conclusions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Omit unnecessary details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Reproducible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Interactive web pages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568500" y="439450"/>
            <a:ext cx="8006999" cy="45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Apps and web pages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Easy to use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Help pages or documentation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Code should be documented well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Code should be version controlled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Apps and producs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0923"/>
            <a:ext cx="9143997" cy="3081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Syrian refugee crisis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8440"/>
            <a:ext cx="9144000" cy="4309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74" y="4262525"/>
            <a:ext cx="4251100" cy="7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