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La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.fntdata"/><Relationship Id="rId10" Type="http://schemas.openxmlformats.org/officeDocument/2006/relationships/font" Target="fonts/Lato-regular.fntdata"/><Relationship Id="rId13" Type="http://schemas.openxmlformats.org/officeDocument/2006/relationships/font" Target="fonts/Lato-boldItalic.fntdata"/><Relationship Id="rId12" Type="http://schemas.openxmlformats.org/officeDocument/2006/relationships/font" Target="fonts/Lato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38075" y="1002222"/>
            <a:ext cx="7772400" cy="784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4A86E8"/>
              </a:buClr>
              <a:defRPr>
                <a:solidFill>
                  <a:srgbClr val="4A86E8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/>
        </p:nvSpPr>
        <p:spPr>
          <a:xfrm>
            <a:off x="5272875" y="38525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" name="Shape 11"/>
          <p:cNvCxnSpPr/>
          <p:nvPr/>
        </p:nvCxnSpPr>
        <p:spPr>
          <a:xfrm>
            <a:off x="244700" y="1970475"/>
            <a:ext cx="8603100" cy="191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+ CI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ati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subTitle"/>
          </p:nvPr>
        </p:nvSpPr>
        <p:spPr>
          <a:xfrm>
            <a:off x="1097400" y="783600"/>
            <a:ext cx="6979800" cy="1883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797979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/>
        </p:nvSpPr>
        <p:spPr>
          <a:xfrm>
            <a:off x="609600" y="838200"/>
            <a:ext cx="6095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</a:p>
        </p:txBody>
      </p:sp>
      <p:sp>
        <p:nvSpPr>
          <p:cNvPr id="19" name="Shape 19"/>
          <p:cNvSpPr txBox="1"/>
          <p:nvPr/>
        </p:nvSpPr>
        <p:spPr>
          <a:xfrm>
            <a:off x="7086600" y="1676400"/>
            <a:ext cx="6504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estions (not printed)">
    <p:bg>
      <p:bgPr>
        <a:solidFill>
          <a:srgbClr val="43434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13703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A4C2F4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b="1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Lato"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ctrTitle"/>
          </p:nvPr>
        </p:nvSpPr>
        <p:spPr>
          <a:xfrm>
            <a:off x="138075" y="1002222"/>
            <a:ext cx="7772400" cy="784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About your instructor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x="6816475" y="2000250"/>
            <a:ext cx="2053799" cy="145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600"/>
              </a:spcBef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Jeff Leek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@jtleek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www.jtleek.com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" y="0"/>
            <a:ext cx="6769263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50" y="4354925"/>
            <a:ext cx="539115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6810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