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 Team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they work together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" y="271462"/>
            <a:ext cx="867727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2114779" y="14100"/>
            <a:ext cx="70085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http://www.datanami.com/2015/07/30/are-you-ready-for-a-data-scientist/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is a team sport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6716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51450" y="2623150"/>
            <a:ext cx="4674900" cy="127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387350"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Data science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is a team sport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51450" y="4898450"/>
            <a:ext cx="2334899" cy="24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Source: http://bit.ly/1eP7ykD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288250" y="3627050"/>
            <a:ext cx="46749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4A86E8"/>
                </a:solidFill>
              </a:rPr>
              <a:t>”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1353825" y="3482525"/>
            <a:ext cx="46749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A4C2F4"/>
                </a:solidFill>
              </a:rPr>
              <a:t>-D.J. Patil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-1883975" y="2318350"/>
            <a:ext cx="4674900" cy="1271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4A86E8"/>
                </a:solidFill>
              </a:rPr>
              <a:t>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203345"/>
            <a:ext cx="8229600" cy="186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engineer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architecture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401725" y="14100"/>
            <a:ext cx="67214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http://ww1.prweb.com/prfiles/2012/08/10/9790635/EngineerDataCenter.jpg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551" y="335250"/>
            <a:ext cx="5772850" cy="480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393920"/>
            <a:ext cx="8229600" cy="19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cleaning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 analysis and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97" y="0"/>
            <a:ext cx="36352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102050" y="14100"/>
            <a:ext cx="50213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http://www.marketingdistillery.com/2014/11/29/is-data-science-a-buzzword-modern-data-scientist-defined/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team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12015" l="0" r="3260" t="12318"/>
          <a:stretch/>
        </p:blipFill>
        <p:spPr>
          <a:xfrm>
            <a:off x="203325" y="0"/>
            <a:ext cx="87676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https://rising.jhu.edu/inhealth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