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A86E8"/>
              </a:buClr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244700" y="1970475"/>
            <a:ext cx="8603100" cy="19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+ CI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a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subTitle"/>
          </p:nvPr>
        </p:nvSpPr>
        <p:spPr>
          <a:xfrm>
            <a:off x="1097400" y="783600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609600" y="838200"/>
            <a:ext cx="6095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estions (not printed)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Lato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do you need data science?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6816475" y="2000250"/>
            <a:ext cx="2053799" cy="14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Jeff Leek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@jtleek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www.jtleek.com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302697"/>
            <a:ext cx="8229600" cy="1510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Startup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Focus on infrastructure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45" y="0"/>
            <a:ext cx="858550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>
            <p:ph type="title"/>
          </p:nvPr>
        </p:nvSpPr>
        <p:spPr>
          <a:xfrm>
            <a:off x="6184946" y="14100"/>
            <a:ext cx="2938499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https://www.ycombinator.com/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865418"/>
            <a:ext cx="8229600" cy="242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Midsize organization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Infrastructure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Data science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Data products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169" y="0"/>
            <a:ext cx="755476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>
            <p:ph type="title"/>
          </p:nvPr>
        </p:nvSpPr>
        <p:spPr>
          <a:xfrm>
            <a:off x="6928845" y="14100"/>
            <a:ext cx="21945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http://techcrunch.com/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992490"/>
            <a:ext cx="8229600" cy="314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Large organization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"/>
              <a:t>Infrastructure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"/>
              <a:t>	Data science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Data products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"/>
              <a:t>	Data coordination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46" y="0"/>
            <a:ext cx="820510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title"/>
          </p:nvPr>
        </p:nvSpPr>
        <p:spPr>
          <a:xfrm>
            <a:off x="5111623" y="14100"/>
            <a:ext cx="4011899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https://research.facebook.com/datascience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