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Data scientist: qualifications and skills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92200" y="1090600"/>
            <a:ext cx="8756099" cy="489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Key characteristics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Willing to find answers on their own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Unintimidated by new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Willing to say I don’t know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" sz="3800"/>
              <a:t>Friendly but relentless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448500" y="14100"/>
            <a:ext cx="4674900" cy="517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http://drewconway.com/zia/2013/3/26/the-data-science-venn-diagram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71450"/>
            <a:ext cx="50292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-30050" y="60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friendly! +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672225"/>
            <a:ext cx="8229600" cy="440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a data scientist do?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Design experiments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Pull and clean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Analyze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Communicate results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482500" y="14100"/>
            <a:ext cx="26408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https://vwo.com/ab-testing/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81" y="572281"/>
            <a:ext cx="8739825" cy="4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1002350"/>
            <a:ext cx="8229600" cy="3770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skills do they need?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Statistics (inference)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Machine learning (prediction)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analysis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9" y="14100"/>
            <a:ext cx="81115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3783225" y="14100"/>
            <a:ext cx="53399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https://www.coursera.org/specializations/jhudatascience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04800" y="1019350"/>
            <a:ext cx="8756099" cy="43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Background of data scientists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Statistics + application + engineering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Quantitative + data science transition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Software engineering + statistics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05" y="14100"/>
            <a:ext cx="776898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http://www.jhsph.edu/departments/biostatistics/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04800" y="-142675"/>
            <a:ext cx="8756099" cy="43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Solutions versus software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47" y="0"/>
            <a:ext cx="82726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http://simplystatistics.org/2013/05/29/what-statistics-should-do-about-big-data-problem-forward-not-solution-backward/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