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8863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Data engineer: qualifications and skills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92200" y="1090600"/>
            <a:ext cx="8756099" cy="489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Key characteristics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Willing to find answers on their own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Knows a bit of data science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Works well under pressure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" sz="3800"/>
              <a:t>Friendly but relentless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9" y="381000"/>
            <a:ext cx="6997699" cy="45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217025" y="517250"/>
            <a:ext cx="7243499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5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+ friendly! </a:t>
            </a:r>
          </a:p>
        </p:txBody>
      </p:sp>
      <p:sp>
        <p:nvSpPr>
          <p:cNvPr id="84" name="Shape 84"/>
          <p:cNvSpPr/>
          <p:nvPr/>
        </p:nvSpPr>
        <p:spPr>
          <a:xfrm>
            <a:off x="29500" y="64875"/>
            <a:ext cx="3309000" cy="5078699"/>
          </a:xfrm>
          <a:prstGeom prst="rect">
            <a:avLst/>
          </a:prstGeom>
          <a:solidFill>
            <a:srgbClr val="FFFFFF">
              <a:alpha val="8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066800"/>
            <a:ext cx="8229600" cy="309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a data engineer do?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Build data infrastructure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	Manage data storage and use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Implement production tools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38" y="0"/>
            <a:ext cx="51995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2807703" y="14100"/>
            <a:ext cx="63156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https://www.facebook.com/careers/jobs/a0IA000000G3ISfMAN/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31350" y="819875"/>
            <a:ext cx="8229600" cy="3770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skills do they need?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Hardware knowledge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Databases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 processing at scale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Software engineering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6941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2034974" y="4776600"/>
            <a:ext cx="70824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http://bicortex.com/introduction-to-mongodb-nosql-database-for-sql-developers-part-3/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04800" y="1019350"/>
            <a:ext cx="8756099" cy="43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Background of data engineers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Computer science and engineering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3800"/>
              <a:t>Quantitative + computer science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Information technology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058" y="0"/>
            <a:ext cx="64814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6824570" y="14100"/>
            <a:ext cx="2298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https://www.cs.jhu.edu/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04800" y="-142675"/>
            <a:ext cx="8756099" cy="43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Solutions versus software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45" y="0"/>
            <a:ext cx="82827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http://dataconomy.com/sql-vs-nosql-need-know/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