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5"/>
            <a:ext cx="88863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Data science manager: qualifications and skills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816475" y="2000250"/>
            <a:ext cx="20537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56175" y="522850"/>
            <a:ext cx="8756099" cy="489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Key characteristics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Knowledgeable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3800"/>
              <a:t>Supportive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3800"/>
              <a:t>Thick skinned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3800"/>
              <a:t>Polite but relentless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734025" y="1789725"/>
            <a:ext cx="3352799" cy="3133199"/>
          </a:xfrm>
          <a:prstGeom prst="ellipse">
            <a:avLst/>
          </a:prstGeom>
          <a:solidFill>
            <a:srgbClr val="A61C00">
              <a:alpha val="60000"/>
            </a:srgbClr>
          </a:solidFill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296700" y="520475"/>
            <a:ext cx="3352799" cy="3133199"/>
          </a:xfrm>
          <a:prstGeom prst="ellipse">
            <a:avLst/>
          </a:prstGeom>
          <a:solidFill>
            <a:srgbClr val="6AA84F">
              <a:alpha val="57690"/>
            </a:srgbClr>
          </a:solidFill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042750" y="489500"/>
            <a:ext cx="3352799" cy="3133199"/>
          </a:xfrm>
          <a:prstGeom prst="ellipse">
            <a:avLst/>
          </a:prstGeom>
          <a:solidFill>
            <a:srgbClr val="3C78D8">
              <a:alpha val="60000"/>
            </a:srgbClr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908050" y="10067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>
                <a:solidFill>
                  <a:srgbClr val="FFFFFF"/>
                </a:solidFill>
              </a:rPr>
              <a:t>Data science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657550" y="1006737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rgbClr val="FFFFFF"/>
                </a:solidFill>
              </a:rPr>
              <a:t>Data engineering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079200" y="37931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rgbClr val="FFFFFF"/>
                </a:solidFill>
              </a:rPr>
              <a:t>Managing People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936175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What does a data science manager do?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3800"/>
              <a:t>Builds a data team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3800"/>
              <a:t> 	Sets goals and priorities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3800"/>
              <a:t>	Manages data science process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3800"/>
              <a:t>Interacts with other groups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89"/>
            <a:ext cx="7007694" cy="51681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1592600" y="14100"/>
            <a:ext cx="75308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http://www.liquidplanner.com/blog/8-ways-to-become-a-big-data-project-manager-no-data-science-required/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25175" y="819875"/>
            <a:ext cx="9219599" cy="3770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What skills do they need?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Knowledge of software/hardware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Knowledge of roles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Knows what can and can’t be achieved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Strong communication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49" y="14100"/>
            <a:ext cx="81115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3783225" y="14100"/>
            <a:ext cx="53399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https://www.coursera.org/specializations/jhudatascience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671" y="0"/>
            <a:ext cx="760974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 NYC Media Lab: http://bit.ly/1EQcWAn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19575" y="1476550"/>
            <a:ext cx="8941200" cy="43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Background of data managers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Data science + management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Data engineering + management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Management + training in data science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800"/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49" y="14100"/>
            <a:ext cx="81115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type="title"/>
          </p:nvPr>
        </p:nvSpPr>
        <p:spPr>
          <a:xfrm>
            <a:off x="3783225" y="14100"/>
            <a:ext cx="53399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https://www.coursera.org/specializations/jhudatascience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557" y="0"/>
            <a:ext cx="59928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2772274" y="14100"/>
            <a:ext cx="63510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https://www.coursera.org/specializations/executive-data-science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