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5"/>
            <a:ext cx="8445899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to find the data team?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06150" y="1106074"/>
            <a:ext cx="8229600" cy="25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 purpose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LinkedIn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monster.com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557" y="-47175"/>
            <a:ext cx="64308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https://www.linkedin.com/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06150" y="973250"/>
            <a:ext cx="8229600" cy="377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Dedicated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Kaggle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Insight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Hired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445" y="5900"/>
            <a:ext cx="57038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6600427" y="14100"/>
            <a:ext cx="25230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www.kaggle.com/jobs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06150" y="1613625"/>
            <a:ext cx="8229600" cy="435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Coursera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Udacity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9" y="14100"/>
            <a:ext cx="81115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3783225" y="14100"/>
            <a:ext cx="53399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https://www.coursera.org/specializations/jhudatascience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