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5"/>
            <a:ext cx="88863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Interviewing for data science 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6816475" y="2000250"/>
            <a:ext cx="20537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Structure of an interview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Individual meetings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Demonstration/presentation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Evaluation of technical skills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 source: http://bit.ly/1FzzAaP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95475" y="4306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>
              <a:spcBef>
                <a:spcPts val="0"/>
              </a:spcBef>
              <a:buFont typeface="Lato"/>
              <a:buAutoNum type="arabicParenBoth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4517775" y="3810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7500"/>
              <a:buFont typeface="Arial"/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(2) 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897875" y="28893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(3) </a:t>
            </a:r>
          </a:p>
        </p:txBody>
      </p:sp>
      <p:sp>
        <p:nvSpPr>
          <p:cNvPr id="41" name="Shape 41"/>
          <p:cNvSpPr/>
          <p:nvPr/>
        </p:nvSpPr>
        <p:spPr>
          <a:xfrm>
            <a:off x="2323925" y="13941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1073425" y="12489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772725" y="529425"/>
            <a:ext cx="4647899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Individual meetings</a:t>
            </a:r>
          </a:p>
        </p:txBody>
      </p:sp>
      <p:sp>
        <p:nvSpPr>
          <p:cNvPr id="44" name="Shape 44"/>
          <p:cNvSpPr/>
          <p:nvPr/>
        </p:nvSpPr>
        <p:spPr>
          <a:xfrm>
            <a:off x="8116000" y="20190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031575" y="25950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7850100" y="8814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766600" y="12977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5023850" y="19017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184475" y="40039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5324300" y="-7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Presentation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2725425" y="1830450"/>
            <a:ext cx="365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Skills assessment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175" y="3735717"/>
            <a:ext cx="1020299" cy="64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18" y="3644588"/>
            <a:ext cx="1226999" cy="146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558575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Individual meetings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Focus on projects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/>
              <a:t>Interpersonal skills are critical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Focus on global evaluation of skills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Conceptual understanding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495475" y="4306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82600" lvl="0" marL="457200" rtl="0">
              <a:spcBef>
                <a:spcPts val="0"/>
              </a:spcBef>
              <a:buFont typeface="Lato"/>
              <a:buAutoNum type="arabicParenBoth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2323925" y="13941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073425" y="12489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772725" y="529425"/>
            <a:ext cx="4647899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Individual meetings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75" y="1165524"/>
            <a:ext cx="4365974" cy="3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2505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Demonstration or presentation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Opportunity to show creativity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Communication skills check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Opportunity to interact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819474" y="14100"/>
            <a:ext cx="6303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http://dataconomy.com/the-importance-of-soft-skills-in-data-science/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517775" y="3810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(2) </a:t>
            </a:r>
          </a:p>
        </p:txBody>
      </p:sp>
      <p:sp>
        <p:nvSpPr>
          <p:cNvPr id="79" name="Shape 79"/>
          <p:cNvSpPr/>
          <p:nvPr/>
        </p:nvSpPr>
        <p:spPr>
          <a:xfrm>
            <a:off x="8116000" y="20190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031575" y="25950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850100" y="8814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766600" y="12977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023850" y="1901700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324300" y="-709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Presentation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49" y="1437675"/>
            <a:ext cx="4345375" cy="26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69775" y="432700"/>
            <a:ext cx="8636399" cy="376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Evaluation of technical skills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Focused practical problem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Follow up discussion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725425" y="1830450"/>
            <a:ext cx="365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Skills assessment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https://www.coursera.org/course/dsscapstone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97875" y="2889300"/>
            <a:ext cx="3397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(3) </a:t>
            </a:r>
          </a:p>
        </p:txBody>
      </p:sp>
      <p:sp>
        <p:nvSpPr>
          <p:cNvPr id="98" name="Shape 98"/>
          <p:cNvSpPr/>
          <p:nvPr/>
        </p:nvSpPr>
        <p:spPr>
          <a:xfrm>
            <a:off x="3184475" y="4003975"/>
            <a:ext cx="1020299" cy="1020299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18" y="3644588"/>
            <a:ext cx="1226999" cy="146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175" y="3735717"/>
            <a:ext cx="1020299" cy="64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300" y="445774"/>
            <a:ext cx="4071576" cy="23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