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Onboarding the data science team 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70" y="0"/>
            <a:ext cx="730315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1869829" y="14100"/>
            <a:ext cx="72537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https://jhpce.jhu.edu/wp-content/uploads/2014/09/JHPCE-Overview-2014.pdf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981417"/>
            <a:ext cx="8229600" cy="261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problem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Something to get started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Short duration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Concrete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https://www.kaggle.com/competitions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37" y="763637"/>
            <a:ext cx="75152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Initial meeting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Overview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Expectations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Policies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0"/>
            <a:ext cx="87277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2554053" y="14100"/>
            <a:ext cx="65694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http://www.win-vector.com/blog/2012/04/setting-expectations-in-data-science-projects/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Human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Payroll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Benefits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Documentation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43" y="0"/>
            <a:ext cx="74937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6641721" y="14100"/>
            <a:ext cx="24815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https://www.zenefits.com/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Introductions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Data science team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Other teams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86525" y="2040587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</a:p>
        </p:txBody>
      </p:sp>
      <p:sp>
        <p:nvSpPr>
          <p:cNvPr id="66" name="Shape 66"/>
          <p:cNvSpPr/>
          <p:nvPr/>
        </p:nvSpPr>
        <p:spPr>
          <a:xfrm>
            <a:off x="5103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171750" y="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781125" y="1165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215125" y="34787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645725" y="1165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386275" y="43432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scientist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734800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Equipment and 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Hardware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Software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Communication channels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7355444" y="14100"/>
            <a:ext cx="17678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https://slack.com/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5" y="350973"/>
            <a:ext cx="9144001" cy="452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