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445899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Embedded teams vs. dedicated groups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264776"/>
            <a:ext cx="8229600" cy="2486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Support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Data science is frustrating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Access to knowledge/advice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0" y="14100"/>
            <a:ext cx="8538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https://www.youtube.com/watch?v=9BIYmw5wnBI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1264775"/>
            <a:ext cx="8686800" cy="2486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Empowerment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Data is not political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Supported to report accurately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31" y="0"/>
            <a:ext cx="788823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3356251" y="14100"/>
            <a:ext cx="57671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http://thehill.com/homenews/news/201595-democrats-turn-on-nate-silver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264775"/>
            <a:ext cx="8686800" cy="2486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Optimal compromise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Sits with manager and team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Regular meetings with “clients”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454875" y="32554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13800" y="43519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team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86525" y="1687062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</a:p>
        </p:txBody>
      </p:sp>
      <p:sp>
        <p:nvSpPr>
          <p:cNvPr id="138" name="Shape 138"/>
          <p:cNvSpPr/>
          <p:nvPr/>
        </p:nvSpPr>
        <p:spPr>
          <a:xfrm>
            <a:off x="5103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171750" y="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81125" y="1165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151450" y="34433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31150" y="27667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86275" y="43432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team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86525" y="2040587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</a:p>
        </p:txBody>
      </p:sp>
      <p:sp>
        <p:nvSpPr>
          <p:cNvPr id="155" name="Shape 155"/>
          <p:cNvSpPr/>
          <p:nvPr/>
        </p:nvSpPr>
        <p:spPr>
          <a:xfrm>
            <a:off x="5103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171750" y="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781125" y="1165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215125" y="34787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932475" y="186692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645725" y="1165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>
            <a:stCxn id="162" idx="0"/>
            <a:endCxn id="163" idx="5"/>
          </p:cNvCxnSpPr>
          <p:nvPr/>
        </p:nvCxnSpPr>
        <p:spPr>
          <a:xfrm flipH="1" rot="5400000">
            <a:off x="1505100" y="2787725"/>
            <a:ext cx="2451900" cy="6591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A86E8"/>
            </a:solidFill>
            <a:prstDash val="dash"/>
            <a:round/>
            <a:headEnd len="lg" w="lg" type="triangle"/>
            <a:tailEnd len="lg" w="lg" type="triangle"/>
          </a:ln>
        </p:spPr>
      </p:cxnSp>
      <p:cxnSp>
        <p:nvCxnSpPr>
          <p:cNvPr id="164" name="Shape 164"/>
          <p:cNvCxnSpPr>
            <a:stCxn id="162" idx="0"/>
            <a:endCxn id="165" idx="3"/>
          </p:cNvCxnSpPr>
          <p:nvPr/>
        </p:nvCxnSpPr>
        <p:spPr>
          <a:xfrm flipH="1" rot="10800000">
            <a:off x="3060600" y="2670425"/>
            <a:ext cx="4102800" cy="16728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A86E8"/>
            </a:solidFill>
            <a:prstDash val="dash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001149"/>
            <a:ext cx="8229600" cy="25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Embedded data scientist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Sits with a diverse team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013875" y="17995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0" y="43432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team members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230675" y="2109587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</a:p>
        </p:txBody>
      </p:sp>
      <p:sp>
        <p:nvSpPr>
          <p:cNvPr id="46" name="Shape 46"/>
          <p:cNvSpPr/>
          <p:nvPr/>
        </p:nvSpPr>
        <p:spPr>
          <a:xfrm>
            <a:off x="5103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171750" y="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781125" y="1165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530625" y="10203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>
            <a:stCxn id="43" idx="0"/>
            <a:endCxn id="49" idx="5"/>
          </p:cNvCxnSpPr>
          <p:nvPr/>
        </p:nvCxnSpPr>
        <p:spPr>
          <a:xfrm flipH="1" rot="5400000">
            <a:off x="1505100" y="2787725"/>
            <a:ext cx="2451900" cy="659100"/>
          </a:xfrm>
          <a:prstGeom prst="curvedConnector3">
            <a:avLst>
              <a:gd fmla="val 46956" name="adj1"/>
            </a:avLst>
          </a:prstGeom>
          <a:noFill/>
          <a:ln cap="flat" cmpd="sng" w="76200">
            <a:solidFill>
              <a:srgbClr val="4A86E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51" name="Shape 51"/>
          <p:cNvCxnSpPr>
            <a:stCxn id="43" idx="0"/>
            <a:endCxn id="38" idx="3"/>
          </p:cNvCxnSpPr>
          <p:nvPr/>
        </p:nvCxnSpPr>
        <p:spPr>
          <a:xfrm rot="-5400000">
            <a:off x="4275600" y="1455424"/>
            <a:ext cx="1672800" cy="4102800"/>
          </a:xfrm>
          <a:prstGeom prst="curvedConnector3">
            <a:avLst>
              <a:gd fmla="val 45534" name="adj1"/>
            </a:avLst>
          </a:prstGeom>
          <a:noFill/>
          <a:ln cap="flat" cmpd="sng" w="76200">
            <a:solidFill>
              <a:srgbClr val="4A86E8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1001150"/>
            <a:ext cx="8554799" cy="25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Dedicated group data scientist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Sits with a group of data scientists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454875" y="32554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0" y="43432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team members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86525" y="1687062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</a:p>
        </p:txBody>
      </p:sp>
      <p:sp>
        <p:nvSpPr>
          <p:cNvPr id="70" name="Shape 70"/>
          <p:cNvSpPr/>
          <p:nvPr/>
        </p:nvSpPr>
        <p:spPr>
          <a:xfrm>
            <a:off x="5103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171750" y="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781125" y="1165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151450" y="34433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31150" y="27667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1001149"/>
            <a:ext cx="8229600" cy="25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Close 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Support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Empowerment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712025" y="1211725"/>
            <a:ext cx="61212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Support</a:t>
            </a:r>
          </a:p>
          <a:p>
            <a:pPr lvl="0">
              <a:spcBef>
                <a:spcPts val="0"/>
              </a:spcBef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Empowerment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865418"/>
            <a:ext cx="8229600" cy="242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Close 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Know what the problems 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Know the quirks of the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650" y="28650"/>
            <a:ext cx="6429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51450" y="2042050"/>
            <a:ext cx="4674900" cy="185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C9DAF8"/>
                </a:solidFill>
              </a:rPr>
              <a:t>Drew Conway</a:t>
            </a:r>
            <a:r>
              <a:rPr lang="en" sz="2000">
                <a:solidFill>
                  <a:srgbClr val="FFFFFF"/>
                </a:solidFill>
              </a:rPr>
              <a:t>... advocated that asking good questions is the most critical element in a data science project.  And the ability to ask good questions requires domain understanding.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51450" y="4898450"/>
            <a:ext cx="2334899" cy="24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Source: http://bit.ly/1UE35om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