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Empowering others to use data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Data science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Internal talks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Internal training sessions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2" y="59800"/>
            <a:ext cx="8857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1973674" y="14100"/>
            <a:ext cx="71495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https://www.datacamp.com/courses/big-data-revolution-r-enterprise-tutorial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Interactive documents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apps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Interactive visualizations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9" cy="51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5950897" y="14100"/>
            <a:ext cx="31725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http://shiny.rstudio.com/gallery/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Data idea evaluation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science is 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Peer review from data team &amp;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6" y="0"/>
            <a:ext cx="86997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http://data.washington.edu/incubator/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