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8863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Common internal difficulties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558575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Code of conduct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Have a policy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3800"/>
              <a:t>Open communication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3800"/>
              <a:t>Quick, impartial, enforcement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168" y="0"/>
            <a:ext cx="707131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5293023" y="14100"/>
            <a:ext cx="38304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http://user2015.math.aau.dk/behaviouR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-228600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Inter-meeting slowdowns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Identify core issues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3800"/>
              <a:t>Increase interaction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Evaluate motivation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84925" y="30637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184925" y="18605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-102550" y="4190800"/>
            <a:ext cx="5741700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Time 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x="1016750" y="4555375"/>
            <a:ext cx="2183099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" name="Shape 53"/>
          <p:cNvSpPr/>
          <p:nvPr/>
        </p:nvSpPr>
        <p:spPr>
          <a:xfrm>
            <a:off x="3008750" y="3063750"/>
            <a:ext cx="1020299" cy="1020299"/>
          </a:xfrm>
          <a:prstGeom prst="smileyFace">
            <a:avLst>
              <a:gd fmla="val -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-32800" y="1190600"/>
            <a:ext cx="5741700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Meeting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791050" y="1235025"/>
            <a:ext cx="5741700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Difficulty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119350" y="1276750"/>
            <a:ext cx="5741700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Meeting</a:t>
            </a:r>
          </a:p>
        </p:txBody>
      </p:sp>
      <p:sp>
        <p:nvSpPr>
          <p:cNvPr id="57" name="Shape 57"/>
          <p:cNvSpPr/>
          <p:nvPr/>
        </p:nvSpPr>
        <p:spPr>
          <a:xfrm>
            <a:off x="7394700" y="3149900"/>
            <a:ext cx="1020299" cy="1020299"/>
          </a:xfrm>
          <a:prstGeom prst="smileyFace">
            <a:avLst>
              <a:gd fmla="val -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394700" y="1946650"/>
            <a:ext cx="1020299" cy="1020299"/>
          </a:xfrm>
          <a:prstGeom prst="smileyFace">
            <a:avLst>
              <a:gd fmla="val -4653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4448500" y="2480000"/>
            <a:ext cx="5741700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No progress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84925" y="30637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84925" y="18605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-102550" y="4190800"/>
            <a:ext cx="5741700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Time 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1016750" y="4555375"/>
            <a:ext cx="2183099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" name="Shape 69"/>
          <p:cNvSpPr/>
          <p:nvPr/>
        </p:nvSpPr>
        <p:spPr>
          <a:xfrm>
            <a:off x="3008750" y="3063750"/>
            <a:ext cx="1020299" cy="1020299"/>
          </a:xfrm>
          <a:prstGeom prst="smileyFace">
            <a:avLst>
              <a:gd fmla="val -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-32800" y="1190600"/>
            <a:ext cx="5741700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Meeting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7119350" y="1276750"/>
            <a:ext cx="5741700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Meeting</a:t>
            </a:r>
          </a:p>
        </p:txBody>
      </p:sp>
      <p:sp>
        <p:nvSpPr>
          <p:cNvPr id="72" name="Shape 72"/>
          <p:cNvSpPr/>
          <p:nvPr/>
        </p:nvSpPr>
        <p:spPr>
          <a:xfrm>
            <a:off x="7394700" y="31499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394700" y="19466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793050" y="1816425"/>
            <a:ext cx="1020299" cy="1020299"/>
          </a:xfrm>
          <a:prstGeom prst="smileyFace">
            <a:avLst>
              <a:gd fmla="val 2739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>
            <a:stCxn id="69" idx="0"/>
            <a:endCxn id="74" idx="3"/>
          </p:cNvCxnSpPr>
          <p:nvPr/>
        </p:nvCxnSpPr>
        <p:spPr>
          <a:xfrm flipH="1" rot="10800000">
            <a:off x="3518899" y="2687250"/>
            <a:ext cx="1423500" cy="37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/>
          <p:nvPr/>
        </p:nvSpPr>
        <p:spPr>
          <a:xfrm>
            <a:off x="4793050" y="31499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943450" y="1387425"/>
            <a:ext cx="5741700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Difficulty</a:t>
            </a:r>
          </a:p>
        </p:txBody>
      </p:sp>
      <p:cxnSp>
        <p:nvCxnSpPr>
          <p:cNvPr id="78" name="Shape 78"/>
          <p:cNvCxnSpPr>
            <a:stCxn id="74" idx="6"/>
            <a:endCxn id="76" idx="6"/>
          </p:cNvCxnSpPr>
          <p:nvPr/>
        </p:nvCxnSpPr>
        <p:spPr>
          <a:xfrm>
            <a:off x="5813349" y="2326574"/>
            <a:ext cx="600" cy="13335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-228600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Frustration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Remember to motivate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Positive reinforcement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Impartial feedback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99" y="0"/>
            <a:ext cx="805384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3199727" y="14100"/>
            <a:ext cx="59237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http://readwrite.com/2014/07/21/data-scientist-income-skills-jobs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