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Common interaction difficulties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161200"/>
            <a:ext cx="8636399" cy="422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Lack of interaction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Identify the problem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Take a more active role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 	Move personnel if necessary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0" y="0"/>
            <a:ext cx="81012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3103052" y="14100"/>
            <a:ext cx="60203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https://hbr.org/2012/04/the-new-science-of-building-great-teams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161200"/>
            <a:ext cx="8636399" cy="422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Lack of empowerment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Understand both sides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Take the heat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Provide internal support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31" y="0"/>
            <a:ext cx="788823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3356251" y="14100"/>
            <a:ext cx="57671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http://thehill.com/homenews/news/201595-democrats-turn-on-nate-silver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61200"/>
            <a:ext cx="8636399" cy="422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Lack of understanding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More interactions with other 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Presentations to the organization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Advertising the data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2966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51450" y="2023500"/>
            <a:ext cx="6607199" cy="18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Over time, our colleagues on other teams have come to understand that the data team isn’t a bunch of Vulcans, but rather that we represent the very human voices of our customers. This has paved the way for changes to the structure of data science at Airbnb.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51450" y="4615200"/>
            <a:ext cx="2334899" cy="52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Source: http://bit.ly/1OEvdk4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Image: http://bit.ly/1K0xy7Y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355850" y="3392025"/>
            <a:ext cx="46749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4A86E8"/>
                </a:solidFill>
              </a:rPr>
              <a:t>”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490725" y="3492475"/>
            <a:ext cx="30333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A4C2F4"/>
                </a:solidFill>
              </a:rPr>
              <a:t>-Riley Newman, AirBnB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-2036375" y="1664000"/>
            <a:ext cx="46749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4A86E8"/>
                </a:solidFill>
              </a:rPr>
              <a:t>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