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8863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Course Wrap Up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69775" y="279650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Congratulations!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9070900" cy="51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6867970" y="14100"/>
            <a:ext cx="22554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http://bit.ly/1OMPSTA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558575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Books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Data Driven: creating a data culture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Building data science teams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2900700" y="14100"/>
            <a:ext cx="6222599" cy="66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http://www.oreilly.com/data/free/building-data-science-teams.csp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http://www.oreilly.com/data/free/data-driven.csp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75" y="763350"/>
            <a:ext cx="2874124" cy="43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600" y="763350"/>
            <a:ext cx="2874124" cy="431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69775" y="279650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Courses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Johns Hopkins DSS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Johns Hopkins EDSS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9" y="14100"/>
            <a:ext cx="81115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3783225" y="14100"/>
            <a:ext cx="5339999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https://www.coursera.org/specializations/jhudatascience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557" y="0"/>
            <a:ext cx="59928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2772274" y="14100"/>
            <a:ext cx="63510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https://www.coursera.org/specializations/executive-data-science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