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perfect data science experience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(versus real life)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this class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67725" y="427875"/>
            <a:ext cx="71510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We’ll dig through the various facets of the perfect data science experience versus real life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/>
              <a:t>We’ll give practical recommendations for the messy situations that arise in real 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8" y="0"/>
            <a:ext cx="754578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perfect data science experiment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Attributes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56400" y="795475"/>
            <a:ext cx="8431200" cy="28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Clearly defined hypotheses of interest, specified a priori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Experimental design available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Randomization used across a treatment of interest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Stratification on nuisance variables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Random sample from a population of interest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Data directly able to interrogate hypotheses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Dataset creation/merging goes smoothly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No missing data or dropout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Analysis is robust without need for advanced modeling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Conclusions are clear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Parsimonious knowledge gained via the experiment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Decision is obvious given the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753" y="0"/>
            <a:ext cx="66269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life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Attributes of data science in real life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356400" y="795475"/>
            <a:ext cx="8635799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 is needed to inform hypotheses and interrogate them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Multiple comparisons are an issue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Experimental design options are limited. Or, data is observational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Randomization is not available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 is retrospective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population being studied isn’t the population of interest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data don’t have the exact measurements that you need to evaluate the hypotheses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Dataset is problematic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Merging is problematic with multiple matches, no matches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 entry errors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Missing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Advanced modeling is required, similarly advanced computing needed to fit the model, issues with robustness and bugs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Conclusions are indeterminant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Decision is not substantially further informed by the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examples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5" y="860299"/>
            <a:ext cx="8806225" cy="9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4022" y="1519250"/>
            <a:ext cx="3999674" cy="33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comparisons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449" y="473999"/>
            <a:ext cx="7097474" cy="449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Randomization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467225"/>
            <a:ext cx="82581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25" y="2161324"/>
            <a:ext cx="8503574" cy="245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available to directly interrogate hypotheses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625" y="1888150"/>
            <a:ext cx="4209202" cy="31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25" y="489802"/>
            <a:ext cx="6772401" cy="14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