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hyperlink" Target="http://commons.wikimedia.org/wiki/File:Maya_funerary_urn.jpg#/media/File:Maya_funerary_urn.jp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Bias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434075" y="2000250"/>
            <a:ext cx="6436200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44850" y="1058225"/>
            <a:ext cx="8212200" cy="37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Summary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Bias comes in many forms to contaminate analyses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Sampling bias is  a particularly common one whereby your sample isn’t indicative of the population you’d like to make inferences about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Examples of strategies to combat sampling biases</a:t>
            </a:r>
          </a:p>
          <a:p>
            <a:pPr indent="-381000" lvl="1" marL="13716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Random sampling</a:t>
            </a:r>
          </a:p>
          <a:p>
            <a:pPr indent="-381000" lvl="1" marL="13716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Reweighting </a:t>
            </a:r>
          </a:p>
          <a:p>
            <a:pPr indent="-381000" lvl="1" marL="1371600" rtl="0">
              <a:spcBef>
                <a:spcPts val="0"/>
              </a:spcBef>
              <a:buSzPct val="1000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Modeling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413800" y="905325"/>
            <a:ext cx="8561699" cy="4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Randomization - using random assignment of a  treatment to create balanced comparisons with high probability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A/B testing - implementation of randomization in an experiment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Causal Inference - trying to infer cause and effect using statistics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Inference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141075" y="750825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Statistical inference - the process of making conclusions about populations from a sample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Example, election polling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300" y="709350"/>
            <a:ext cx="7064800" cy="39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Example, Kinsey report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25" y="117787"/>
            <a:ext cx="3231749" cy="49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454350" y="1101900"/>
            <a:ext cx="6290099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370320"/>
            <a:ext cx="8229600" cy="182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combat sampling and other forms of bias?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Sampling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00" y="196075"/>
            <a:ext cx="3762800" cy="45313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0" y="4771150"/>
            <a:ext cx="91440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http://commons.wikimedia.org/wiki/File:Maya_funerary_urn.jpg#/media/File:Maya_funerary_urn.jpg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Reweighting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25" y="124500"/>
            <a:ext cx="3253574" cy="48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Modeling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500" y="940325"/>
            <a:ext cx="63817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