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hyperlink" Target="https://s-media-cache-ak0.pinimg.com/236x/1e/30/41/1e3041cbac01fb863fbd2edfc6ae9236.jpg" TargetMode="External"/><Relationship Id="rId5" Type="http://schemas.openxmlformats.org/officeDocument/2006/relationships/hyperlink" Target="http://1.bp.blogspot.com/-r6q5-esz2Ws/U8fVhxXwwYI/AAAAAAAAE2E/H_pOlpYDrZE/s1600/1901960_1391097227781793_3141100807605620179_n.jpg" TargetMode="External"/><Relationship Id="rId6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Effect size, significance, modeling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Adage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Statistical significance is not practical significance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2037725" y="2347725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said by every statistics instructor ever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Significance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25" y="341705"/>
            <a:ext cx="3302850" cy="38486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167850" y="4190350"/>
            <a:ext cx="8808300" cy="95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https://s-media-cache-ak0.pinimg.com/236x/1e/30/41/1e3041cbac01fb863fbd2edfc6ae9236.jpg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http://1.bp.blogspot.com/-r6q5-esz2Ws/U8fVhxXwwYI/AAAAAAAAE2E/H_pOlpYDrZE/s1600/1901960_1391097227781793_3141100807605620179_n.jpg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5775" y="482267"/>
            <a:ext cx="3620349" cy="36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Case study 1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808650" y="765000"/>
            <a:ext cx="8065499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very large epi study of nutrition finds a slightly significant result (p = 0.049) associating a hot dog consumption to colorectal cancer incidence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Does the large sample size bolster the evidence or hinder it?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example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808650" y="765000"/>
            <a:ext cx="8065499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well done A/B test finds one ad campaign is not significantly better than another (p=0.056) for online purchases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Does the good study design bolster confidence in the lack of significance or not?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25" y="1386775"/>
            <a:ext cx="57150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1060350" y="327250"/>
            <a:ext cx="63036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Context is important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point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808650" y="765000"/>
            <a:ext cx="8065499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size of the effect matters.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The context of the problem matters.</a:t>
            </a:r>
          </a:p>
          <a:p>
            <a:pPr indent="-381000" lvl="0" marL="914400" rtl="0">
              <a:spcBef>
                <a:spcPts val="0"/>
              </a:spcBef>
              <a:buSzPct val="100000"/>
              <a:buChar char="●"/>
            </a:pPr>
            <a:r>
              <a:rPr lang="en" sz="2400"/>
              <a:t>What strength of evidence is required for the setting? </a:t>
            </a:r>
          </a:p>
          <a:p>
            <a:pPr indent="-381000" lvl="0" marL="914400" rtl="0">
              <a:spcBef>
                <a:spcPts val="0"/>
              </a:spcBef>
              <a:buSzPct val="100000"/>
              <a:buChar char="●"/>
            </a:pPr>
            <a:r>
              <a:rPr lang="en" sz="2400"/>
              <a:t>What level of error is tolerable?</a:t>
            </a:r>
          </a:p>
          <a:p>
            <a:pPr indent="-381000" lvl="0" marL="914400" rtl="0">
              <a:spcBef>
                <a:spcPts val="0"/>
              </a:spcBef>
              <a:buSzPct val="100000"/>
              <a:buChar char="●"/>
            </a:pPr>
            <a:r>
              <a:rPr lang="en" sz="2400"/>
              <a:t>What biases are likely present?</a:t>
            </a:r>
          </a:p>
          <a:p>
            <a:pPr indent="-381000" lvl="0" marL="914400" rtl="0">
              <a:spcBef>
                <a:spcPts val="0"/>
              </a:spcBef>
              <a:buSzPct val="100000"/>
              <a:buChar char="●"/>
            </a:pPr>
            <a:r>
              <a:rPr lang="en" sz="2400"/>
              <a:t>Multiple comparisons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points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808650" y="765000"/>
            <a:ext cx="8065499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Hypothesis testing is a tool, but should rarely be used in isolation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There is no substitute for a critical review of results in context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Confidence intervals, study of effects should be used in addition to hypothesis 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Three tools we’ll discuss: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Evaluate multiplicity concerns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Compare effect sizes to other known effects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Negative control (analyses where there’s known to be no association)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