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hyperlink" Target="http://www.cliparthut.com/gone-fishing-clipart.html" TargetMode="External"/><Relationship Id="rId6" Type="http://schemas.openxmlformats.org/officeDocument/2006/relationships/hyperlink" Target="https://www.pinterest.com/cirera/cartoon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hyperlink" Target="https://xkcd.com/882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hyperlink" Target="http://www.analyticquest.com/gallery" TargetMode="External"/><Relationship Id="rId5" Type="http://schemas.openxmlformats.org/officeDocument/2006/relationships/hyperlink" Target="https://commons.wikimedia.org/wiki/File:Carlo_Emilio_Bonferroni.jpg#/medi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Multiplicity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400" y="233100"/>
            <a:ext cx="4387025" cy="4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00" y="561400"/>
            <a:ext cx="33337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349025" y="4157525"/>
            <a:ext cx="8612699" cy="7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http://www.cliparthut.com/gone-fishing-clipart.html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https://www.pinterest.com/cirera/cartoons/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185413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2329800" y="863475"/>
            <a:ext cx="6522299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Homework: Read XKCD comic 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https://xkcd.com/882/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b="13989" l="2627" r="31686" t="22767"/>
          <a:stretch/>
        </p:blipFill>
        <p:spPr>
          <a:xfrm>
            <a:off x="1290150" y="502325"/>
            <a:ext cx="7003925" cy="42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567900" y="305350"/>
            <a:ext cx="8339100" cy="42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Multiple comparisons can arise from applying many tests and focusing on the significant 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Fitting too many models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Looking at too many quantities of interest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Fishing expeditions - testing everything without a priori hypotheses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Easiest fix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49025" y="830650"/>
            <a:ext cx="8284199" cy="124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Easiest fix - multiply your P-values by the number of tests performed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10 tests and a P-value of 0.01, now it’s 0.10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5" y="2141925"/>
            <a:ext cx="1897524" cy="29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840400" y="4005300"/>
            <a:ext cx="6303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"Carlo Emilio Bonferroni" by Unknown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http://www.analyticquest.com/gallery</a:t>
            </a:r>
            <a:r>
              <a:rPr lang="en"/>
              <a:t> Licensed under Public Domain via Commons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https://commons.wikimedia.org/wiki/File:Carlo_Emilio_Bonferroni.jpg#/media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/File:Carlo_Emilio_Bonferroni.jpg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notes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47500" y="907250"/>
            <a:ext cx="8393699" cy="33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There’s a vast literature on multiple comparison procedures and rules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The Bonferroni correction is simple and robust, though can be quite conservative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