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benchmark effects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13175" y="983850"/>
            <a:ext cx="8459399" cy="24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It’s hard to interpret an effect or its magnitude because it’s a newly studied construct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Solution: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400"/>
              <a:t>Contrast the effect/P-value/effect size with a known construct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380998"/>
            <a:ext cx="7814174" cy="19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524125" y="2712950"/>
            <a:ext cx="7879499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Unadjusted effect estimate of -1.141 mL of brain volume per 1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μg lead per gram of bone mineral increase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380998"/>
            <a:ext cx="7814174" cy="19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272400" y="2494075"/>
            <a:ext cx="8599200" cy="243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Unadjusted effect estimate of -1.141 mL of brain volume per 1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μg lead per gram of bone mineral increase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Normal aging over the age 40 results in about 0.5% decline in brain volume per year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Average brain size was 1,150 mL;  -1.141 decline is roughly equivalent about 20% of a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