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Negative controls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524125" y="808775"/>
            <a:ext cx="8262300" cy="392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You’re worried that your results are more do to process than real effect.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How do you check?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Negative controls - repeating the study for a variable that is known to have no association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Negative controls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50" y="380999"/>
            <a:ext cx="8379125" cy="2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50" y="1932098"/>
            <a:ext cx="4265599" cy="27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025" y="1645550"/>
            <a:ext cx="3059199" cy="305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305250" y="4704750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https://en.wikipedia.org/wiki/Ventricular_system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622600" y="961975"/>
            <a:ext cx="8262300" cy="3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Negative controls offer a simple way to investigate spurious effects due to thinks like confounding or multiplicity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Good negative controls consider variables that are realistic, but known to have no association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Alternative strategy forces no association by permutation (more advanced and nuanced)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