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Non-significance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3" y="0"/>
            <a:ext cx="66269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00" y="197928"/>
            <a:ext cx="5003299" cy="416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262650" y="4409225"/>
            <a:ext cx="70901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https://www.cartoonstock.com/directory/d/drunk_with_power.asp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349025" y="721225"/>
            <a:ext cx="86124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Most important question in the presence of equivocal results: Was the study set up for failure by not being adequately powered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Power = the probability of detecting an effect that is truly there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sample size increases power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size of the true effect increases power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lower variance increases power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often power / sample size calculations are done prior to conducting a study to set it up for success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513175" y="983850"/>
            <a:ext cx="82623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Post hoc there’s little that can be done about power, other than adding to the study or starting a new 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Post hoc power calculations are known to have serious issues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Critical discussion of the strength of the study is main recourse.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