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Report writing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Report writing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25" y="137000"/>
            <a:ext cx="3974599" cy="43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-43775" y="4595250"/>
            <a:ext cx="7101300" cy="59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http://www.shannonburns.com/cartooncatalogcomputer.htm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261475" y="863475"/>
            <a:ext cx="8645399" cy="379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 a perfect world, reports would be clear and reproducible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We’ll give three strategies for helping manage report writing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Encourage checking the signs, magnitudes and units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Focus on interpretation and interpretability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Use reproducible research tools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Checking the signs, magnitudes and units 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600725" y="644600"/>
            <a:ext cx="8196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Signs - check to make sure the directions of the effects are as anticipated (are brain volumes decreasing with Alzheimer’s disease?)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Magnitudes - compare magnitude of effects with other known effects (volume loss is similar to a decade of normal aging)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Units - make sure units are known, written out explicitly and included on all graph axes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on interpretation and interpretability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294300" y="688375"/>
            <a:ext cx="8656499" cy="416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Compare effects to other known effects </a:t>
            </a:r>
            <a:r>
              <a:rPr lang="en" sz="2400">
                <a:solidFill>
                  <a:schemeClr val="dk1"/>
                </a:solidFill>
              </a:rPr>
              <a:t>(volume loss is similar to a decade of normal aging)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Encourage parsimony and hence interpretability - place a premium on simplicity (regression model achieved 95% of the prediction performance complex machine learning algorithm, so encourage reporting only the regression results)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Use effect critiquing - be critical of significant effects and report counterarguments to potential criticisms (volume loss is due to body mass, as the effect did not change when body mass was included in a model)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Reproducibility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9047"/>
            <a:ext cx="9143999" cy="226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Reproducibility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00" y="507249"/>
            <a:ext cx="6389899" cy="23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50" y="2937650"/>
            <a:ext cx="8188986" cy="22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