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control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9047"/>
            <a:ext cx="9143999" cy="226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subTitle"/>
          </p:nvPr>
        </p:nvSpPr>
        <p:spPr>
          <a:xfrm>
            <a:off x="1097400" y="783600"/>
            <a:ext cx="6979800" cy="39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Everyone is using subversion; you’ve got to switch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Roger Peng</a:t>
            </a: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5" y="537650"/>
            <a:ext cx="84391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179" y="1742050"/>
            <a:ext cx="4357000" cy="32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8607"/>
            <a:ext cx="9144001" cy="50628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Hosting services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67350"/>
            <a:ext cx="3505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