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263724-CDF4-4EA4-8BD7-A08CCE48F0C4}">
  <a:tblStyle styleId="{05263724-CDF4-4EA4-8BD7-A08CCE48F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090e69f46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090e69f46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90e69f46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90e69f46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90e69f46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090e69f46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090e69f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090e69f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090e69f4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090e69f4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090e69f4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090e69f4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90e69f46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90e69f46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90e69f4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090e69f4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90e69f46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090e69f46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090e69f46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090e69f46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90e69f4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090e69f4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</a:t>
            </a:r>
            <a:r>
              <a:rPr lang="en"/>
              <a:t>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Incedo Telecom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436025" y="13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{05263724-CDF4-4EA4-8BD7-A08CCE48F0C4}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Skill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Role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Tracker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Notes/ 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 Platform which help Telecom leadership to manage, track, and have summary dashboard to help in quick decision making.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3311900"/>
            <a:ext cx="8368200" cy="1025100"/>
          </a:xfrm>
          <a:prstGeom prst="rect">
            <a:avLst/>
          </a:prstGeom>
        </p:spPr>
        <p:txBody>
          <a:bodyPr anchorCtr="0" anchor="t" bIns="91425" lIns="171450" spcFirstLastPara="1" rIns="91425" wrap="square" tIns="91425">
            <a:normAutofit fontScale="92500" lnSpcReduction="20000"/>
          </a:bodyPr>
          <a:lstStyle/>
          <a:p>
            <a:pPr indent="-184785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Summary dashboard view of Telecom resources across Project/ Skill/ Billable-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Non Billable.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785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Decision making for internal and international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mobility.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785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Resource level view at Project/ Program level.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785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Tracking overall experience, tenure and other critical information.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785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control based business functionalities.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6800" y="2950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 Objective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Thinking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08350" y="1384500"/>
            <a:ext cx="1216800" cy="322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EMPATHIZE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17525" y="1384500"/>
            <a:ext cx="1216200" cy="322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DEFINE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926100" y="1384500"/>
            <a:ext cx="1216200" cy="322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IDEATE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634675" y="1384500"/>
            <a:ext cx="1216200" cy="322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PROTYPE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343250" y="1384500"/>
            <a:ext cx="1216200" cy="322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08650" y="3356200"/>
            <a:ext cx="1216800" cy="278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17825" y="3356200"/>
            <a:ext cx="1216200" cy="278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926425" y="3356200"/>
            <a:ext cx="4668300" cy="278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09225" y="3713775"/>
            <a:ext cx="1216200" cy="278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08350" y="1797050"/>
            <a:ext cx="1216800" cy="1419900"/>
          </a:xfrm>
          <a:prstGeom prst="roundRect">
            <a:avLst>
              <a:gd fmla="val 105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143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Interviews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Shadowing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Seek to understand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Non-judgmental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253225" y="1782325"/>
            <a:ext cx="1144800" cy="1419900"/>
          </a:xfrm>
          <a:prstGeom prst="roundRect">
            <a:avLst>
              <a:gd fmla="val 105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Role Objectives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Decisions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Pain Points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985450" y="1782325"/>
            <a:ext cx="1144800" cy="1434600"/>
          </a:xfrm>
          <a:prstGeom prst="roundRect">
            <a:avLst>
              <a:gd fmla="val 105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Share Ideas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All Ideas Worthy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Diverge/ Coverage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"Yes and" thinking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Prioritize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682200" y="1797050"/>
            <a:ext cx="1216200" cy="1434600"/>
          </a:xfrm>
          <a:prstGeom prst="roundRect">
            <a:avLst>
              <a:gd fmla="val 105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Mockups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Keep it simple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Fail Fast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Iterate quickly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378950" y="1774975"/>
            <a:ext cx="1144800" cy="1434600"/>
          </a:xfrm>
          <a:prstGeom prst="roundRect">
            <a:avLst>
              <a:gd fmla="val 105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Understand impediments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What Works?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Role Play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Iterate quickly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893650" y="3991875"/>
            <a:ext cx="259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solving for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work matters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needs are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solve them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35800" y="1439475"/>
            <a:ext cx="679200" cy="679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789008" y="1439475"/>
            <a:ext cx="679200" cy="679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842217" y="1439475"/>
            <a:ext cx="679200" cy="679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895425" y="1439475"/>
            <a:ext cx="679200" cy="679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33200" y="2226900"/>
            <a:ext cx="884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PMO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506092" y="2226900"/>
            <a:ext cx="1245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Delivery Head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93533" y="2226900"/>
            <a:ext cx="1245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HR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449200" y="2226900"/>
            <a:ext cx="1467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Delivery Leaders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Stack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