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9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7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8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94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9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94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1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4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93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5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5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470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uldunay.com/5-ways-cmos-can-master-their-online-customer-experienc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llintentionedindecision.blogspot.co.uk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8B34-F13A-4530-80EA-E8CBDEE8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4215F-2930-444F-8C9A-CF325F7C1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2"/>
            <a:ext cx="12192000" cy="6860724"/>
          </a:xfrm>
        </p:spPr>
      </p:pic>
    </p:spTree>
    <p:extLst>
      <p:ext uri="{BB962C8B-B14F-4D97-AF65-F5344CB8AC3E}">
        <p14:creationId xmlns:p14="http://schemas.microsoft.com/office/powerpoint/2010/main" val="290617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8766" y="1325365"/>
            <a:ext cx="5894467" cy="1527243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585302"/>
            <a:ext cx="6400800" cy="1947333"/>
          </a:xfrm>
        </p:spPr>
        <p:txBody>
          <a:bodyPr>
            <a:normAutofit/>
          </a:bodyPr>
          <a:lstStyle/>
          <a:p>
            <a:r>
              <a:rPr lang="en-IN" sz="3300" dirty="0"/>
              <a:t>Welcome to the story of barter system so let’s began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21824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619" y="515565"/>
            <a:ext cx="9062903" cy="1527243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    Administrator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38" y="3454674"/>
            <a:ext cx="6400800" cy="1947333"/>
          </a:xfrm>
        </p:spPr>
        <p:txBody>
          <a:bodyPr>
            <a:normAutofit fontScale="62500" lnSpcReduction="20000"/>
          </a:bodyPr>
          <a:lstStyle/>
          <a:p>
            <a:r>
              <a:rPr lang="en-IN" sz="3300" dirty="0"/>
              <a:t>● As an administrator, I want users to sign up and login to the website so that they are authenticated users</a:t>
            </a:r>
            <a:r>
              <a:rPr lang="en-IN" sz="2400" dirty="0"/>
              <a:t>. </a:t>
            </a:r>
          </a:p>
          <a:p>
            <a:r>
              <a:rPr lang="en-IN" sz="2900" dirty="0"/>
              <a:t>● As an administrator, I want to restrict item requests to only one active item request per user so that users one request is fulfilled before they can make another request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6CE9E-01A6-4D6C-AFF4-29C5EF5A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850204"/>
            <a:ext cx="5012987" cy="3156274"/>
          </a:xfrm>
          <a:prstGeom prst="roundRect">
            <a:avLst>
              <a:gd name="adj" fmla="val 95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844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643" y="151672"/>
            <a:ext cx="6006435" cy="1527243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requester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012" y="2742849"/>
            <a:ext cx="6786630" cy="3555812"/>
          </a:xfrm>
        </p:spPr>
        <p:txBody>
          <a:bodyPr>
            <a:noAutofit/>
          </a:bodyPr>
          <a:lstStyle/>
          <a:p>
            <a:r>
              <a:rPr lang="en-IN" sz="1800" dirty="0"/>
              <a:t>● As a requester, I want to request for a any thing of my choice by filling up a form so that I can display information about me and why I want to take a particular thing.</a:t>
            </a:r>
          </a:p>
          <a:p>
            <a:r>
              <a:rPr lang="en-IN" sz="1800" dirty="0"/>
              <a:t> ● As a requester, I want to receive a notification is someone has sent me a item so that I know that my request has been responded to. </a:t>
            </a:r>
          </a:p>
          <a:p>
            <a:r>
              <a:rPr lang="en-IN" sz="1800" dirty="0"/>
              <a:t>● As a requester, I want to confirm that I have received a item that the donor knows that their item has reached the user. </a:t>
            </a:r>
          </a:p>
          <a:p>
            <a:r>
              <a:rPr lang="en-IN" sz="1800" dirty="0"/>
              <a:t>● As a requester, I would like to thank the thing donor so that they know the gratitude I feel for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53E3B-D961-46F4-AC50-7A7F4F40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3642" y="1487115"/>
            <a:ext cx="5178358" cy="3883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04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0525" y="0"/>
            <a:ext cx="4432537" cy="1314451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DONER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46" y="1663429"/>
            <a:ext cx="6689354" cy="5019473"/>
          </a:xfrm>
        </p:spPr>
        <p:txBody>
          <a:bodyPr>
            <a:noAutofit/>
          </a:bodyPr>
          <a:lstStyle/>
          <a:p>
            <a:r>
              <a:rPr lang="en-IN" sz="1600" dirty="0"/>
              <a:t>● As a item donor, I want to look at all the active of item requests by different people so that I can read details on why someone wants to take that item.</a:t>
            </a:r>
          </a:p>
          <a:p>
            <a:r>
              <a:rPr lang="en-IN" sz="1600" dirty="0"/>
              <a:t> ● As a item donor, I want to filter the item requests using item search field so that I can look at requests for only items which I have.</a:t>
            </a:r>
          </a:p>
          <a:p>
            <a:r>
              <a:rPr lang="en-IN" sz="1600" dirty="0"/>
              <a:t> ● As a item donor, I want to look at the address of people making item requests so that I can send the item to them by post. </a:t>
            </a:r>
          </a:p>
          <a:p>
            <a:r>
              <a:rPr lang="en-IN" sz="1600" dirty="0"/>
              <a:t>● As a item donor, I want to have a choice to pay for and send the item through online services like amazon so that I can send some one a item even if I don't have it.</a:t>
            </a:r>
          </a:p>
          <a:p>
            <a:r>
              <a:rPr lang="en-IN" sz="1600" dirty="0"/>
              <a:t> ● As a item donor, I want to send an update to a user that I have sent them the item so that the user knows that their request has been fulfilled.</a:t>
            </a:r>
          </a:p>
          <a:p>
            <a:r>
              <a:rPr lang="en-IN" sz="1600" dirty="0"/>
              <a:t> ● As a item donor, I want to be notified if user has received the item I sent so that I know that the item has reached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4730B-59DC-4591-B89D-0F6A94FC1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23" y="1862137"/>
            <a:ext cx="5526730" cy="3439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707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6DD8-D664-4D91-BBDA-2D73983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4DD61-9490-43AA-A9BB-B34B3201E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081"/>
            <a:ext cx="12192000" cy="6856919"/>
          </a:xfrm>
        </p:spPr>
      </p:pic>
    </p:spTree>
    <p:extLst>
      <p:ext uri="{BB962C8B-B14F-4D97-AF65-F5344CB8AC3E}">
        <p14:creationId xmlns:p14="http://schemas.microsoft.com/office/powerpoint/2010/main" val="1562514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395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PowerPoint Presentation</vt:lpstr>
      <vt:lpstr>welcome</vt:lpstr>
      <vt:lpstr>    Administrator</vt:lpstr>
      <vt:lpstr>requester</vt:lpstr>
      <vt:lpstr>DONER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Administrator</dc:title>
  <dc:creator>shali</dc:creator>
  <cp:lastModifiedBy>shali</cp:lastModifiedBy>
  <cp:revision>10</cp:revision>
  <dcterms:created xsi:type="dcterms:W3CDTF">2021-03-05T00:53:32Z</dcterms:created>
  <dcterms:modified xsi:type="dcterms:W3CDTF">2021-03-05T02:32:27Z</dcterms:modified>
</cp:coreProperties>
</file>