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A40E-6388-4CD6-8A0F-EA57D73A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40B7-9BEA-15C0-7BF1-35960072E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6067-BEDA-DC4B-2D25-50E3EFB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CC33-7164-E9BE-F8D7-0FE6FB3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BC95-B6F7-EC0F-7276-A4FE519B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C85-E015-4381-D9B9-CC8A469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586F-2E91-27C5-5F39-B825952E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3186-2494-671A-A29B-F1627459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E1B7-51F7-FFCF-E9E4-1290F552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EE9C-B152-8E4B-D31B-8060A7CA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2ED5-F8C2-E530-A1AB-7D0C68034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FC3CF-DC96-58D9-D191-AF3927BA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C483-D504-4AD1-62D0-62E95396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1385-8896-43EF-19BF-A7F987C3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F5F8-2D39-6C94-FAF7-47B30188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D18E-558A-2E46-483D-8CBEAA57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281F-6DB1-9B80-C1B5-C0472808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B518-FB42-1BAF-6548-713D9B2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4A15-1E2C-E4EC-B23B-70198E54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3FA0-0702-973D-BABE-73EFAF47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D070-9053-40AD-42A8-B80397ED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6D0D0-33DA-64DC-7C9E-38EF405B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29F0-E68A-C3B3-2A18-3E177A2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1E3C-625F-8263-6667-1E3C4E6D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0B13-BD0F-1B76-F3D8-2B7812CA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352D-22A1-CDF1-1318-7BE3E96D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F731-C0C0-F678-B4A5-3F388D7B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5A324-C9AB-2CCE-21F0-A7B505432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8C47-7E69-CCA8-1A09-029BDBE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C025-67B4-56CF-8BBE-2B69603B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FB50-1FC3-982B-2B2F-8420B27D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D57-068E-D139-80BC-B7FC95C0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4781C-80E4-FB7E-4054-23578CBC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A220-307F-D842-A1F4-45BC4E610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8945A-C736-7C92-D8FE-2428EBAB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B7DAE-C104-0B02-EF75-5A34AC96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7B3F-9C20-C785-8B24-FF8E1A1A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DC522-560B-B0C0-509D-BF513003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609E3-E77D-4657-AED6-69706EC4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15B-87FE-78D9-F164-7275F7AF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D316-2FDD-FF56-039D-FFE2AE41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10719-7501-084F-C3E4-4CEF0290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3B219-9E3F-20CC-1F00-2644FE73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457C8-B13F-078B-E8E4-B786267C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6E56-0FFE-F25E-E722-DE8551C2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78F5-FC3F-0C23-2D29-3FD7BA5D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CD44-E89D-7853-E1B1-2006B760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6CE4-2E2C-8615-2064-D9158AFA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8219-983B-707C-80BE-68681AD7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8E8A-BDF2-E62A-D6B7-1CFF95C9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F410-753F-FAE1-E9BB-B6E55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22E9-541E-8661-E42E-E290014C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923E-7663-30CF-BD9D-1A9C81F7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04DD0-42ED-6DC3-2DC4-A4BECFFA2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87962-1D3E-E2E1-C0CB-78AE9FD3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21E4-E3AC-E6FD-7FBD-2D596DA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BD8B-4F9A-8692-477D-79ECF9DA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3568-DCC5-23B1-F91A-ED866246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2221-73FC-0EBC-E3E6-EE2540E8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3B5C-3561-E8CE-63EC-21A1EF20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BBED-E74E-DF16-A907-496BBCE64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95C4-1D33-4948-9F2B-F7162EF7509E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7183-6D96-D9BA-EC01-642368F7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875D-05BA-7F65-FF7C-1665775C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58B3-EEC7-5446-8123-2B11C791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5BBC-099E-1B3E-B496-AEE6A5C2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RWI Edge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DD693-39AE-40A3-87C1-5BE89A6F7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Imtiyaz Baig Moghal</a:t>
            </a:r>
          </a:p>
        </p:txBody>
      </p:sp>
    </p:spTree>
    <p:extLst>
      <p:ext uri="{BB962C8B-B14F-4D97-AF65-F5344CB8AC3E}">
        <p14:creationId xmlns:p14="http://schemas.microsoft.com/office/powerpoint/2010/main" val="31595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02CC-94F7-5220-B9FE-9834386D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vs Cloud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D18D-ABDF-DE3A-B593-BFC0C409E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Edge</a:t>
            </a: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App process messages from 1 broker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D1B9-7D96-668E-7FCE-E8D0CBA59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Cloud</a:t>
            </a:r>
            <a:endParaRPr lang="en-US" sz="15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600" dirty="0">
                <a:highlight>
                  <a:srgbClr val="FFFF00"/>
                </a:highlight>
              </a:rPr>
            </a:br>
            <a:r>
              <a:rPr lang="en-US" sz="1600" dirty="0">
                <a:highlight>
                  <a:srgbClr val="FFFF00"/>
                </a:highlight>
              </a:rPr>
              <a:t> App process messages from 10000 brokers</a:t>
            </a: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A95406-FF35-8BDF-A0D5-B8719CE5FC1B}"/>
              </a:ext>
            </a:extLst>
          </p:cNvPr>
          <p:cNvSpPr/>
          <p:nvPr/>
        </p:nvSpPr>
        <p:spPr>
          <a:xfrm>
            <a:off x="2259023" y="1826092"/>
            <a:ext cx="1568726" cy="377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Store SCO/Register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4A3228-4A14-B8DF-9BB3-AEAF49B2F3BF}"/>
              </a:ext>
            </a:extLst>
          </p:cNvPr>
          <p:cNvSpPr/>
          <p:nvPr/>
        </p:nvSpPr>
        <p:spPr>
          <a:xfrm>
            <a:off x="2399724" y="2617251"/>
            <a:ext cx="1282147" cy="3774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Brokers </a:t>
            </a:r>
          </a:p>
          <a:p>
            <a:pPr algn="ctr"/>
            <a:r>
              <a:rPr lang="en-US" sz="1200" dirty="0"/>
              <a:t>Redis &amp; AMQ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4C7CD4-DC81-2010-BAA6-D38E656A6E8E}"/>
              </a:ext>
            </a:extLst>
          </p:cNvPr>
          <p:cNvSpPr/>
          <p:nvPr/>
        </p:nvSpPr>
        <p:spPr>
          <a:xfrm>
            <a:off x="2398194" y="3511724"/>
            <a:ext cx="1282147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Adapter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5042323-676F-4659-5F7E-33BE12AF02E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835227" y="2409091"/>
            <a:ext cx="413731" cy="25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6133A55-B25D-E39C-BA8B-B44900A802D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781511" y="3252437"/>
            <a:ext cx="517044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FCAE6B3-7756-242F-15A7-3A94331DE8D4}"/>
              </a:ext>
            </a:extLst>
          </p:cNvPr>
          <p:cNvSpPr/>
          <p:nvPr/>
        </p:nvSpPr>
        <p:spPr>
          <a:xfrm>
            <a:off x="2402313" y="4372557"/>
            <a:ext cx="1282147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Stasis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663D351-8461-E4CF-4370-915717470D4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2799626" y="4128795"/>
            <a:ext cx="483403" cy="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8C9B43-5F23-390F-5506-F70BE6BE6DE4}"/>
              </a:ext>
            </a:extLst>
          </p:cNvPr>
          <p:cNvSpPr/>
          <p:nvPr/>
        </p:nvSpPr>
        <p:spPr>
          <a:xfrm>
            <a:off x="2395693" y="5274760"/>
            <a:ext cx="1282147" cy="3774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Checkout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AAEA3AB-8C2B-2E08-68EF-7ECD0D4C3131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2777691" y="5009063"/>
            <a:ext cx="524773" cy="6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84C0D7-6642-2161-93B6-04B8563E2B56}"/>
              </a:ext>
            </a:extLst>
          </p:cNvPr>
          <p:cNvSpPr/>
          <p:nvPr/>
        </p:nvSpPr>
        <p:spPr>
          <a:xfrm>
            <a:off x="3939354" y="3512605"/>
            <a:ext cx="1282147" cy="3774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CC9677F-F8BB-5336-2558-901B9A3E6B91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3680341" y="3700439"/>
            <a:ext cx="259013" cy="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BF6C9FB-2055-17B5-E1CF-DA4FC5046794}"/>
              </a:ext>
            </a:extLst>
          </p:cNvPr>
          <p:cNvSpPr/>
          <p:nvPr/>
        </p:nvSpPr>
        <p:spPr>
          <a:xfrm>
            <a:off x="4008044" y="4377938"/>
            <a:ext cx="1144766" cy="592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Intelligent </a:t>
            </a:r>
            <a:br>
              <a:rPr lang="en-US" sz="1200" dirty="0"/>
            </a:br>
            <a:r>
              <a:rPr lang="en-US" sz="1200" dirty="0"/>
              <a:t>Work Management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31A8E26-31A0-BE25-9AAE-1E642F659785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5400000">
            <a:off x="4336477" y="4133986"/>
            <a:ext cx="4879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9508891-F3B9-ED83-6E93-F1AB093EB88C}"/>
              </a:ext>
            </a:extLst>
          </p:cNvPr>
          <p:cNvCxnSpPr>
            <a:cxnSpLocks/>
            <a:stCxn id="57" idx="2"/>
            <a:endCxn id="26" idx="3"/>
          </p:cNvCxnSpPr>
          <p:nvPr/>
        </p:nvCxnSpPr>
        <p:spPr>
          <a:xfrm rot="5400000">
            <a:off x="3882559" y="4765606"/>
            <a:ext cx="493151" cy="90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816F4C0-6328-4D85-A81C-E9974E10FAA9}"/>
              </a:ext>
            </a:extLst>
          </p:cNvPr>
          <p:cNvSpPr/>
          <p:nvPr/>
        </p:nvSpPr>
        <p:spPr>
          <a:xfrm>
            <a:off x="5015592" y="2615187"/>
            <a:ext cx="935184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2AE5C9-85E2-E930-6C39-F3B6C7DBE6AC}"/>
              </a:ext>
            </a:extLst>
          </p:cNvPr>
          <p:cNvCxnSpPr>
            <a:cxnSpLocks/>
            <a:stCxn id="26" idx="2"/>
            <a:endCxn id="68" idx="2"/>
          </p:cNvCxnSpPr>
          <p:nvPr/>
        </p:nvCxnSpPr>
        <p:spPr>
          <a:xfrm rot="5400000" flipH="1" flipV="1">
            <a:off x="2930189" y="3099194"/>
            <a:ext cx="2659572" cy="2446417"/>
          </a:xfrm>
          <a:prstGeom prst="bentConnector3">
            <a:avLst>
              <a:gd name="adj1" fmla="val -8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7A7832D1-901A-AED8-5BEF-141FB6121EFF}"/>
              </a:ext>
            </a:extLst>
          </p:cNvPr>
          <p:cNvCxnSpPr>
            <a:stCxn id="68" idx="1"/>
            <a:endCxn id="6" idx="3"/>
          </p:cNvCxnSpPr>
          <p:nvPr/>
        </p:nvCxnSpPr>
        <p:spPr>
          <a:xfrm rot="10800000" flipV="1">
            <a:off x="3681872" y="2803902"/>
            <a:ext cx="1333721" cy="2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A2951429-DDF9-F2E6-8316-C15738DFAEE2}"/>
              </a:ext>
            </a:extLst>
          </p:cNvPr>
          <p:cNvSpPr/>
          <p:nvPr/>
        </p:nvSpPr>
        <p:spPr>
          <a:xfrm>
            <a:off x="7556256" y="1826091"/>
            <a:ext cx="1568726" cy="377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Store SCO/Register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F8446696-DFD4-7C24-EF27-6E3CFCF019A4}"/>
              </a:ext>
            </a:extLst>
          </p:cNvPr>
          <p:cNvSpPr/>
          <p:nvPr/>
        </p:nvSpPr>
        <p:spPr>
          <a:xfrm>
            <a:off x="7696957" y="2617250"/>
            <a:ext cx="1282147" cy="3774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AMQ Broker 1, 2, …5000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57449D3A-36FD-B297-AC17-B4E29D18DEE3}"/>
              </a:ext>
            </a:extLst>
          </p:cNvPr>
          <p:cNvSpPr/>
          <p:nvPr/>
        </p:nvSpPr>
        <p:spPr>
          <a:xfrm>
            <a:off x="7695427" y="3511723"/>
            <a:ext cx="1282147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Adapter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03A08343-F55B-DF75-5B79-B5EF20B74853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rot="5400000">
            <a:off x="8132460" y="2409090"/>
            <a:ext cx="413731" cy="25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77FB04D3-E699-598B-63F6-2C8455AA8F7A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rot="5400000">
            <a:off x="8078744" y="3252436"/>
            <a:ext cx="517044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C825B09-2B73-5766-C786-8719DF3D6DF8}"/>
              </a:ext>
            </a:extLst>
          </p:cNvPr>
          <p:cNvSpPr/>
          <p:nvPr/>
        </p:nvSpPr>
        <p:spPr>
          <a:xfrm>
            <a:off x="7699546" y="4372556"/>
            <a:ext cx="1282147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Stasis</a:t>
            </a: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AA55C750-0576-2C30-399D-FD7AED463022}"/>
              </a:ext>
            </a:extLst>
          </p:cNvPr>
          <p:cNvCxnSpPr>
            <a:cxnSpLocks/>
            <a:stCxn id="124" idx="2"/>
            <a:endCxn id="127" idx="0"/>
          </p:cNvCxnSpPr>
          <p:nvPr/>
        </p:nvCxnSpPr>
        <p:spPr>
          <a:xfrm rot="16200000" flipH="1">
            <a:off x="8096859" y="4128794"/>
            <a:ext cx="483403" cy="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10BC348-B14C-A504-7DD7-254792798B6F}"/>
              </a:ext>
            </a:extLst>
          </p:cNvPr>
          <p:cNvSpPr/>
          <p:nvPr/>
        </p:nvSpPr>
        <p:spPr>
          <a:xfrm>
            <a:off x="7692926" y="5274759"/>
            <a:ext cx="1282147" cy="3774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Checkout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43620854-93F1-4D5C-C046-8C83F0962570}"/>
              </a:ext>
            </a:extLst>
          </p:cNvPr>
          <p:cNvCxnSpPr>
            <a:stCxn id="127" idx="2"/>
            <a:endCxn id="129" idx="0"/>
          </p:cNvCxnSpPr>
          <p:nvPr/>
        </p:nvCxnSpPr>
        <p:spPr>
          <a:xfrm rot="5400000">
            <a:off x="8074924" y="5009062"/>
            <a:ext cx="524773" cy="6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AB750863-F5A3-2E67-9CD0-9707A2028C5F}"/>
              </a:ext>
            </a:extLst>
          </p:cNvPr>
          <p:cNvSpPr/>
          <p:nvPr/>
        </p:nvSpPr>
        <p:spPr>
          <a:xfrm>
            <a:off x="9399317" y="3509738"/>
            <a:ext cx="1282147" cy="3774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07DA06E-DA3C-77CA-C916-D094B98BD4B2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>
          <a:xfrm flipV="1">
            <a:off x="8977574" y="3698453"/>
            <a:ext cx="421743" cy="1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657AFB0-E727-C06C-76A0-AF6A54958695}"/>
              </a:ext>
            </a:extLst>
          </p:cNvPr>
          <p:cNvSpPr/>
          <p:nvPr/>
        </p:nvSpPr>
        <p:spPr>
          <a:xfrm>
            <a:off x="9468007" y="4473485"/>
            <a:ext cx="1144766" cy="592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Intelligent </a:t>
            </a:r>
            <a:br>
              <a:rPr lang="en-US" sz="1200" dirty="0"/>
            </a:br>
            <a:r>
              <a:rPr lang="en-US" sz="1200" dirty="0"/>
              <a:t>Work Management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EA3B884-8E35-F6DB-62D4-C226B8B36A20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rot="5400000">
            <a:off x="9747233" y="4180326"/>
            <a:ext cx="5863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8169F86-BFB1-7584-CBA1-DFCB8C16AF3C}"/>
              </a:ext>
            </a:extLst>
          </p:cNvPr>
          <p:cNvCxnSpPr>
            <a:cxnSpLocks/>
            <a:stCxn id="133" idx="2"/>
            <a:endCxn id="129" idx="3"/>
          </p:cNvCxnSpPr>
          <p:nvPr/>
        </p:nvCxnSpPr>
        <p:spPr>
          <a:xfrm rot="5400000">
            <a:off x="9308931" y="4732014"/>
            <a:ext cx="397603" cy="1065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A69CD3C5-8D6C-EC34-B4BA-A36BC373182C}"/>
              </a:ext>
            </a:extLst>
          </p:cNvPr>
          <p:cNvSpPr/>
          <p:nvPr/>
        </p:nvSpPr>
        <p:spPr>
          <a:xfrm>
            <a:off x="10312825" y="2615186"/>
            <a:ext cx="935184" cy="377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</a:t>
            </a:r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500050FC-9655-E165-E4A6-3E49E0117520}"/>
              </a:ext>
            </a:extLst>
          </p:cNvPr>
          <p:cNvCxnSpPr>
            <a:cxnSpLocks/>
            <a:stCxn id="129" idx="2"/>
            <a:endCxn id="136" idx="2"/>
          </p:cNvCxnSpPr>
          <p:nvPr/>
        </p:nvCxnSpPr>
        <p:spPr>
          <a:xfrm rot="5400000" flipH="1" flipV="1">
            <a:off x="8227422" y="3099193"/>
            <a:ext cx="2659572" cy="2446417"/>
          </a:xfrm>
          <a:prstGeom prst="bentConnector3">
            <a:avLst>
              <a:gd name="adj1" fmla="val -8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8C29DB0-CAB0-41CF-3220-5D68AF47287A}"/>
              </a:ext>
            </a:extLst>
          </p:cNvPr>
          <p:cNvCxnSpPr>
            <a:stCxn id="136" idx="1"/>
            <a:endCxn id="123" idx="3"/>
          </p:cNvCxnSpPr>
          <p:nvPr/>
        </p:nvCxnSpPr>
        <p:spPr>
          <a:xfrm rot="10800000" flipV="1">
            <a:off x="8979105" y="2803901"/>
            <a:ext cx="1333721" cy="2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5AEDF314-1745-B3C2-3712-964C1EC73963}"/>
              </a:ext>
            </a:extLst>
          </p:cNvPr>
          <p:cNvSpPr/>
          <p:nvPr/>
        </p:nvSpPr>
        <p:spPr>
          <a:xfrm>
            <a:off x="6417399" y="2609519"/>
            <a:ext cx="1282147" cy="3774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Redis Broker1, 2,.. 5000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88D220-A450-D704-5ECE-D6E83FFD4EED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650598" y="1673215"/>
            <a:ext cx="1355682" cy="181759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6BD4695-098C-874B-7F66-668A1CC75153}"/>
              </a:ext>
            </a:extLst>
          </p:cNvPr>
          <p:cNvSpPr txBox="1"/>
          <p:nvPr/>
        </p:nvSpPr>
        <p:spPr>
          <a:xfrm>
            <a:off x="7939202" y="1365438"/>
            <a:ext cx="413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10000 brokers connections on Adapter and Gateway?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28BCA6-D68F-8824-F0B0-08700E2F363D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10158680" y="1673215"/>
            <a:ext cx="621737" cy="94197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82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RWI Edge Onboarding</vt:lpstr>
      <vt:lpstr>Edge vs Cloud Deployment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RWI Edge Onboarding</dc:title>
  <dc:creator>Imtiyaz Baig Moghal</dc:creator>
  <cp:lastModifiedBy>Imtiyaz Baig Moghal</cp:lastModifiedBy>
  <cp:revision>8</cp:revision>
  <dcterms:created xsi:type="dcterms:W3CDTF">2023-11-28T23:33:12Z</dcterms:created>
  <dcterms:modified xsi:type="dcterms:W3CDTF">2023-12-01T15:19:49Z</dcterms:modified>
</cp:coreProperties>
</file>