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EB6-041D-4042-9CEB-C42DA8F6651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235-B381-46C5-BF48-EF60887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EB6-041D-4042-9CEB-C42DA8F6651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235-B381-46C5-BF48-EF60887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5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EB6-041D-4042-9CEB-C42DA8F6651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235-B381-46C5-BF48-EF60887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EB6-041D-4042-9CEB-C42DA8F6651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235-B381-46C5-BF48-EF60887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EB6-041D-4042-9CEB-C42DA8F6651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235-B381-46C5-BF48-EF60887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8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EB6-041D-4042-9CEB-C42DA8F6651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235-B381-46C5-BF48-EF60887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1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EB6-041D-4042-9CEB-C42DA8F6651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235-B381-46C5-BF48-EF60887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EB6-041D-4042-9CEB-C42DA8F6651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235-B381-46C5-BF48-EF60887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2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EB6-041D-4042-9CEB-C42DA8F6651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235-B381-46C5-BF48-EF60887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0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EB6-041D-4042-9CEB-C42DA8F6651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235-B381-46C5-BF48-EF60887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4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EB6-041D-4042-9CEB-C42DA8F6651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235-B381-46C5-BF48-EF60887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9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8EB6-041D-4042-9CEB-C42DA8F6651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A3235-B381-46C5-BF48-EF60887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/>
          <p:cNvSpPr>
            <a:spLocks noChangeAspect="1"/>
          </p:cNvSpPr>
          <p:nvPr/>
        </p:nvSpPr>
        <p:spPr>
          <a:xfrm rot="2700000">
            <a:off x="3210910" y="1523805"/>
            <a:ext cx="2743200" cy="2743200"/>
          </a:xfrm>
          <a:prstGeom prst="halfFrame">
            <a:avLst>
              <a:gd name="adj1" fmla="val 8945"/>
              <a:gd name="adj2" fmla="val 865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/>
          <p:cNvSpPr/>
          <p:nvPr/>
        </p:nvSpPr>
        <p:spPr>
          <a:xfrm rot="-8100000">
            <a:off x="6747482" y="1523805"/>
            <a:ext cx="2743200" cy="2743200"/>
          </a:xfrm>
          <a:prstGeom prst="halfFrame">
            <a:avLst>
              <a:gd name="adj1" fmla="val 8946"/>
              <a:gd name="adj2" fmla="val 89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S.P.G.C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root</cp:lastModifiedBy>
  <cp:revision>6</cp:revision>
  <dcterms:created xsi:type="dcterms:W3CDTF">2016-08-26T05:27:34Z</dcterms:created>
  <dcterms:modified xsi:type="dcterms:W3CDTF">2016-08-26T06:24:52Z</dcterms:modified>
</cp:coreProperties>
</file>