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D8718-D794-22C4-C84E-F4A5271BAD87}" v="145" dt="2024-09-13T23:13:45.854"/>
    <p1510:client id="{498168DD-728D-21B7-39D5-30C9801E932D}" v="14" dt="2024-09-12T01:36:47.505"/>
  </p1510:revLst>
</p1510:revInfo>
</file>

<file path=ppt/tableStyles.xml><?xml version="1.0" encoding="utf-8"?>
<a:tblStyleLst xmlns:a="http://schemas.openxmlformats.org/drawingml/2006/main" def="{D1DC6CEE-780A-4935-81EA-549E58E9A8AD}">
  <a:tblStyle styleId="{D1DC6CEE-780A-4935-81EA-549E58E9A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Marques" userId="S::pf2165@fiap.com.br::ca0fa3b6-d6ef-4169-8aea-f172ff679b28" providerId="AD" clId="Web-{803C0450-46BF-F8A0-C511-0357B8F21578}"/>
    <pc:docChg chg="delSld modSld">
      <pc:chgData name="André Marques" userId="S::pf2165@fiap.com.br::ca0fa3b6-d6ef-4169-8aea-f172ff679b28" providerId="AD" clId="Web-{803C0450-46BF-F8A0-C511-0357B8F21578}" dt="2024-09-11T02:06:03.132" v="120" actId="20577"/>
      <pc:docMkLst>
        <pc:docMk/>
      </pc:docMkLst>
      <pc:sldChg chg="del">
        <pc:chgData name="André Marques" userId="S::pf2165@fiap.com.br::ca0fa3b6-d6ef-4169-8aea-f172ff679b28" providerId="AD" clId="Web-{803C0450-46BF-F8A0-C511-0357B8F21578}" dt="2024-09-11T01:59:27.084" v="23"/>
        <pc:sldMkLst>
          <pc:docMk/>
          <pc:sldMk cId="0" sldId="256"/>
        </pc:sldMkLst>
      </pc:sldChg>
      <pc:sldChg chg="del">
        <pc:chgData name="André Marques" userId="S::pf2165@fiap.com.br::ca0fa3b6-d6ef-4169-8aea-f172ff679b28" providerId="AD" clId="Web-{803C0450-46BF-F8A0-C511-0357B8F21578}" dt="2024-09-11T01:59:27.084" v="22"/>
        <pc:sldMkLst>
          <pc:docMk/>
          <pc:sldMk cId="0" sldId="257"/>
        </pc:sldMkLst>
      </pc:sldChg>
      <pc:sldChg chg="del">
        <pc:chgData name="André Marques" userId="S::pf2165@fiap.com.br::ca0fa3b6-d6ef-4169-8aea-f172ff679b28" providerId="AD" clId="Web-{803C0450-46BF-F8A0-C511-0357B8F21578}" dt="2024-09-11T01:59:27.084" v="21"/>
        <pc:sldMkLst>
          <pc:docMk/>
          <pc:sldMk cId="0" sldId="258"/>
        </pc:sldMkLst>
      </pc:sldChg>
      <pc:sldChg chg="del">
        <pc:chgData name="André Marques" userId="S::pf2165@fiap.com.br::ca0fa3b6-d6ef-4169-8aea-f172ff679b28" providerId="AD" clId="Web-{803C0450-46BF-F8A0-C511-0357B8F21578}" dt="2024-09-11T01:59:27.068" v="20"/>
        <pc:sldMkLst>
          <pc:docMk/>
          <pc:sldMk cId="0" sldId="259"/>
        </pc:sldMkLst>
      </pc:sldChg>
      <pc:sldChg chg="del">
        <pc:chgData name="André Marques" userId="S::pf2165@fiap.com.br::ca0fa3b6-d6ef-4169-8aea-f172ff679b28" providerId="AD" clId="Web-{803C0450-46BF-F8A0-C511-0357B8F21578}" dt="2024-09-11T01:59:27.068" v="19"/>
        <pc:sldMkLst>
          <pc:docMk/>
          <pc:sldMk cId="0" sldId="260"/>
        </pc:sldMkLst>
      </pc:sldChg>
      <pc:sldChg chg="del">
        <pc:chgData name="André Marques" userId="S::pf2165@fiap.com.br::ca0fa3b6-d6ef-4169-8aea-f172ff679b28" providerId="AD" clId="Web-{803C0450-46BF-F8A0-C511-0357B8F21578}" dt="2024-09-11T01:59:27.068" v="18"/>
        <pc:sldMkLst>
          <pc:docMk/>
          <pc:sldMk cId="0" sldId="261"/>
        </pc:sldMkLst>
      </pc:sldChg>
      <pc:sldChg chg="del">
        <pc:chgData name="André Marques" userId="S::pf2165@fiap.com.br::ca0fa3b6-d6ef-4169-8aea-f172ff679b28" providerId="AD" clId="Web-{803C0450-46BF-F8A0-C511-0357B8F21578}" dt="2024-09-11T01:59:27.052" v="17"/>
        <pc:sldMkLst>
          <pc:docMk/>
          <pc:sldMk cId="0" sldId="262"/>
        </pc:sldMkLst>
      </pc:sldChg>
      <pc:sldChg chg="del">
        <pc:chgData name="André Marques" userId="S::pf2165@fiap.com.br::ca0fa3b6-d6ef-4169-8aea-f172ff679b28" providerId="AD" clId="Web-{803C0450-46BF-F8A0-C511-0357B8F21578}" dt="2024-09-11T01:59:27.052" v="16"/>
        <pc:sldMkLst>
          <pc:docMk/>
          <pc:sldMk cId="0" sldId="263"/>
        </pc:sldMkLst>
      </pc:sldChg>
      <pc:sldChg chg="del">
        <pc:chgData name="André Marques" userId="S::pf2165@fiap.com.br::ca0fa3b6-d6ef-4169-8aea-f172ff679b28" providerId="AD" clId="Web-{803C0450-46BF-F8A0-C511-0357B8F21578}" dt="2024-09-11T01:59:27.037" v="15"/>
        <pc:sldMkLst>
          <pc:docMk/>
          <pc:sldMk cId="0" sldId="264"/>
        </pc:sldMkLst>
      </pc:sldChg>
      <pc:sldChg chg="del">
        <pc:chgData name="André Marques" userId="S::pf2165@fiap.com.br::ca0fa3b6-d6ef-4169-8aea-f172ff679b28" providerId="AD" clId="Web-{803C0450-46BF-F8A0-C511-0357B8F21578}" dt="2024-09-11T01:59:27.037" v="14"/>
        <pc:sldMkLst>
          <pc:docMk/>
          <pc:sldMk cId="0" sldId="265"/>
        </pc:sldMkLst>
      </pc:sldChg>
      <pc:sldChg chg="del">
        <pc:chgData name="André Marques" userId="S::pf2165@fiap.com.br::ca0fa3b6-d6ef-4169-8aea-f172ff679b28" providerId="AD" clId="Web-{803C0450-46BF-F8A0-C511-0357B8F21578}" dt="2024-09-11T01:59:27.037" v="13"/>
        <pc:sldMkLst>
          <pc:docMk/>
          <pc:sldMk cId="0" sldId="266"/>
        </pc:sldMkLst>
      </pc:sldChg>
      <pc:sldChg chg="del">
        <pc:chgData name="André Marques" userId="S::pf2165@fiap.com.br::ca0fa3b6-d6ef-4169-8aea-f172ff679b28" providerId="AD" clId="Web-{803C0450-46BF-F8A0-C511-0357B8F21578}" dt="2024-09-11T01:59:27.021" v="12"/>
        <pc:sldMkLst>
          <pc:docMk/>
          <pc:sldMk cId="0" sldId="267"/>
        </pc:sldMkLst>
      </pc:sldChg>
      <pc:sldChg chg="del">
        <pc:chgData name="André Marques" userId="S::pf2165@fiap.com.br::ca0fa3b6-d6ef-4169-8aea-f172ff679b28" providerId="AD" clId="Web-{803C0450-46BF-F8A0-C511-0357B8F21578}" dt="2024-09-11T01:59:27.021" v="11"/>
        <pc:sldMkLst>
          <pc:docMk/>
          <pc:sldMk cId="0" sldId="268"/>
        </pc:sldMkLst>
      </pc:sldChg>
      <pc:sldChg chg="del">
        <pc:chgData name="André Marques" userId="S::pf2165@fiap.com.br::ca0fa3b6-d6ef-4169-8aea-f172ff679b28" providerId="AD" clId="Web-{803C0450-46BF-F8A0-C511-0357B8F21578}" dt="2024-09-11T01:59:27.005" v="10"/>
        <pc:sldMkLst>
          <pc:docMk/>
          <pc:sldMk cId="0" sldId="269"/>
        </pc:sldMkLst>
      </pc:sldChg>
      <pc:sldChg chg="del">
        <pc:chgData name="André Marques" userId="S::pf2165@fiap.com.br::ca0fa3b6-d6ef-4169-8aea-f172ff679b28" providerId="AD" clId="Web-{803C0450-46BF-F8A0-C511-0357B8F21578}" dt="2024-09-11T01:59:27.005" v="9"/>
        <pc:sldMkLst>
          <pc:docMk/>
          <pc:sldMk cId="0" sldId="270"/>
        </pc:sldMkLst>
      </pc:sldChg>
      <pc:sldChg chg="del">
        <pc:chgData name="André Marques" userId="S::pf2165@fiap.com.br::ca0fa3b6-d6ef-4169-8aea-f172ff679b28" providerId="AD" clId="Web-{803C0450-46BF-F8A0-C511-0357B8F21578}" dt="2024-09-11T01:59:27.005" v="8"/>
        <pc:sldMkLst>
          <pc:docMk/>
          <pc:sldMk cId="0" sldId="271"/>
        </pc:sldMkLst>
      </pc:sldChg>
      <pc:sldChg chg="del">
        <pc:chgData name="André Marques" userId="S::pf2165@fiap.com.br::ca0fa3b6-d6ef-4169-8aea-f172ff679b28" providerId="AD" clId="Web-{803C0450-46BF-F8A0-C511-0357B8F21578}" dt="2024-09-11T01:59:26.990" v="7"/>
        <pc:sldMkLst>
          <pc:docMk/>
          <pc:sldMk cId="0" sldId="272"/>
        </pc:sldMkLst>
      </pc:sldChg>
      <pc:sldChg chg="del">
        <pc:chgData name="André Marques" userId="S::pf2165@fiap.com.br::ca0fa3b6-d6ef-4169-8aea-f172ff679b28" providerId="AD" clId="Web-{803C0450-46BF-F8A0-C511-0357B8F21578}" dt="2024-09-11T01:59:26.990" v="6"/>
        <pc:sldMkLst>
          <pc:docMk/>
          <pc:sldMk cId="0" sldId="273"/>
        </pc:sldMkLst>
      </pc:sldChg>
      <pc:sldChg chg="del">
        <pc:chgData name="André Marques" userId="S::pf2165@fiap.com.br::ca0fa3b6-d6ef-4169-8aea-f172ff679b28" providerId="AD" clId="Web-{803C0450-46BF-F8A0-C511-0357B8F21578}" dt="2024-09-11T01:59:26.974" v="5"/>
        <pc:sldMkLst>
          <pc:docMk/>
          <pc:sldMk cId="0" sldId="274"/>
        </pc:sldMkLst>
      </pc:sldChg>
      <pc:sldChg chg="del">
        <pc:chgData name="André Marques" userId="S::pf2165@fiap.com.br::ca0fa3b6-d6ef-4169-8aea-f172ff679b28" providerId="AD" clId="Web-{803C0450-46BF-F8A0-C511-0357B8F21578}" dt="2024-09-11T01:59:26.974" v="4"/>
        <pc:sldMkLst>
          <pc:docMk/>
          <pc:sldMk cId="0" sldId="275"/>
        </pc:sldMkLst>
      </pc:sldChg>
      <pc:sldChg chg="del">
        <pc:chgData name="André Marques" userId="S::pf2165@fiap.com.br::ca0fa3b6-d6ef-4169-8aea-f172ff679b28" providerId="AD" clId="Web-{803C0450-46BF-F8A0-C511-0357B8F21578}" dt="2024-09-11T01:59:26.959" v="3"/>
        <pc:sldMkLst>
          <pc:docMk/>
          <pc:sldMk cId="0" sldId="276"/>
        </pc:sldMkLst>
      </pc:sldChg>
      <pc:sldChg chg="del">
        <pc:chgData name="André Marques" userId="S::pf2165@fiap.com.br::ca0fa3b6-d6ef-4169-8aea-f172ff679b28" providerId="AD" clId="Web-{803C0450-46BF-F8A0-C511-0357B8F21578}" dt="2024-09-11T01:59:26.959" v="2"/>
        <pc:sldMkLst>
          <pc:docMk/>
          <pc:sldMk cId="0" sldId="277"/>
        </pc:sldMkLst>
      </pc:sldChg>
      <pc:sldChg chg="del">
        <pc:chgData name="André Marques" userId="S::pf2165@fiap.com.br::ca0fa3b6-d6ef-4169-8aea-f172ff679b28" providerId="AD" clId="Web-{803C0450-46BF-F8A0-C511-0357B8F21578}" dt="2024-09-11T01:59:26.943" v="1"/>
        <pc:sldMkLst>
          <pc:docMk/>
          <pc:sldMk cId="0" sldId="278"/>
        </pc:sldMkLst>
      </pc:sldChg>
      <pc:sldChg chg="del">
        <pc:chgData name="André Marques" userId="S::pf2165@fiap.com.br::ca0fa3b6-d6ef-4169-8aea-f172ff679b28" providerId="AD" clId="Web-{803C0450-46BF-F8A0-C511-0357B8F21578}" dt="2024-09-11T01:59:26.943" v="0"/>
        <pc:sldMkLst>
          <pc:docMk/>
          <pc:sldMk cId="0" sldId="279"/>
        </pc:sldMkLst>
      </pc:sldChg>
      <pc:sldChg chg="addSp modSp">
        <pc:chgData name="André Marques" userId="S::pf2165@fiap.com.br::ca0fa3b6-d6ef-4169-8aea-f172ff679b28" providerId="AD" clId="Web-{803C0450-46BF-F8A0-C511-0357B8F21578}" dt="2024-09-11T02:06:03.132" v="120" actId="20577"/>
        <pc:sldMkLst>
          <pc:docMk/>
          <pc:sldMk cId="0" sldId="280"/>
        </pc:sldMkLst>
        <pc:spChg chg="add mod">
          <ac:chgData name="André Marques" userId="S::pf2165@fiap.com.br::ca0fa3b6-d6ef-4169-8aea-f172ff679b28" providerId="AD" clId="Web-{803C0450-46BF-F8A0-C511-0357B8F21578}" dt="2024-09-11T02:02:35.115" v="74" actId="1076"/>
          <ac:spMkLst>
            <pc:docMk/>
            <pc:sldMk cId="0" sldId="280"/>
            <ac:spMk id="2" creationId="{CAC088DB-5201-1842-BF33-DBBF447BE623}"/>
          </ac:spMkLst>
        </pc:spChg>
        <pc:spChg chg="mod">
          <ac:chgData name="André Marques" userId="S::pf2165@fiap.com.br::ca0fa3b6-d6ef-4169-8aea-f172ff679b28" providerId="AD" clId="Web-{803C0450-46BF-F8A0-C511-0357B8F21578}" dt="2024-09-11T02:03:00.007" v="82" actId="20577"/>
          <ac:spMkLst>
            <pc:docMk/>
            <pc:sldMk cId="0" sldId="280"/>
            <ac:spMk id="828" creationId="{00000000-0000-0000-0000-000000000000}"/>
          </ac:spMkLst>
        </pc:spChg>
        <pc:spChg chg="mod">
          <ac:chgData name="André Marques" userId="S::pf2165@fiap.com.br::ca0fa3b6-d6ef-4169-8aea-f172ff679b28" providerId="AD" clId="Web-{803C0450-46BF-F8A0-C511-0357B8F21578}" dt="2024-09-11T02:00:53.278" v="54" actId="14100"/>
          <ac:spMkLst>
            <pc:docMk/>
            <pc:sldMk cId="0" sldId="280"/>
            <ac:spMk id="831" creationId="{00000000-0000-0000-0000-000000000000}"/>
          </ac:spMkLst>
        </pc:spChg>
        <pc:spChg chg="mod">
          <ac:chgData name="André Marques" userId="S::pf2165@fiap.com.br::ca0fa3b6-d6ef-4169-8aea-f172ff679b28" providerId="AD" clId="Web-{803C0450-46BF-F8A0-C511-0357B8F21578}" dt="2024-09-11T02:06:03.132" v="120" actId="20577"/>
          <ac:spMkLst>
            <pc:docMk/>
            <pc:sldMk cId="0" sldId="280"/>
            <ac:spMk id="832" creationId="{00000000-0000-0000-0000-000000000000}"/>
          </ac:spMkLst>
        </pc:spChg>
        <pc:picChg chg="mod">
          <ac:chgData name="André Marques" userId="S::pf2165@fiap.com.br::ca0fa3b6-d6ef-4169-8aea-f172ff679b28" providerId="AD" clId="Web-{803C0450-46BF-F8A0-C511-0357B8F21578}" dt="2024-09-11T02:00:42.308" v="41" actId="14100"/>
          <ac:picMkLst>
            <pc:docMk/>
            <pc:sldMk cId="0" sldId="280"/>
            <ac:picMk id="825" creationId="{00000000-0000-0000-0000-000000000000}"/>
          </ac:picMkLst>
        </pc:picChg>
      </pc:sldChg>
      <pc:sldChg chg="del">
        <pc:chgData name="André Marques" userId="S::pf2165@fiap.com.br::ca0fa3b6-d6ef-4169-8aea-f172ff679b28" providerId="AD" clId="Web-{803C0450-46BF-F8A0-C511-0357B8F21578}" dt="2024-09-11T01:59:32.600" v="24"/>
        <pc:sldMkLst>
          <pc:docMk/>
          <pc:sldMk cId="0" sldId="281"/>
        </pc:sldMkLst>
      </pc:sldChg>
      <pc:sldChg chg="del">
        <pc:chgData name="André Marques" userId="S::pf2165@fiap.com.br::ca0fa3b6-d6ef-4169-8aea-f172ff679b28" providerId="AD" clId="Web-{803C0450-46BF-F8A0-C511-0357B8F21578}" dt="2024-09-11T01:59:38.241" v="25"/>
        <pc:sldMkLst>
          <pc:docMk/>
          <pc:sldMk cId="0" sldId="282"/>
        </pc:sldMkLst>
      </pc:sldChg>
    </pc:docChg>
  </pc:docChgLst>
  <pc:docChgLst>
    <pc:chgData name="MATHEUS OLIVEIRA DA COSTA" userId="S::rm552530@fiap.com.br::1d1ec97e-d799-4108-aecf-cb55f8d210ef" providerId="AD" clId="Web-{498168DD-728D-21B7-39D5-30C9801E932D}"/>
    <pc:docChg chg="modSld">
      <pc:chgData name="MATHEUS OLIVEIRA DA COSTA" userId="S::rm552530@fiap.com.br::1d1ec97e-d799-4108-aecf-cb55f8d210ef" providerId="AD" clId="Web-{498168DD-728D-21B7-39D5-30C9801E932D}" dt="2024-09-12T01:36:46.114" v="5" actId="20577"/>
      <pc:docMkLst>
        <pc:docMk/>
      </pc:docMkLst>
      <pc:sldChg chg="modSp">
        <pc:chgData name="MATHEUS OLIVEIRA DA COSTA" userId="S::rm552530@fiap.com.br::1d1ec97e-d799-4108-aecf-cb55f8d210ef" providerId="AD" clId="Web-{498168DD-728D-21B7-39D5-30C9801E932D}" dt="2024-09-12T01:36:46.114" v="5" actId="20577"/>
        <pc:sldMkLst>
          <pc:docMk/>
          <pc:sldMk cId="0" sldId="280"/>
        </pc:sldMkLst>
        <pc:spChg chg="mod">
          <ac:chgData name="MATHEUS OLIVEIRA DA COSTA" userId="S::rm552530@fiap.com.br::1d1ec97e-d799-4108-aecf-cb55f8d210ef" providerId="AD" clId="Web-{498168DD-728D-21B7-39D5-30C9801E932D}" dt="2024-09-12T01:36:46.114" v="5" actId="20577"/>
          <ac:spMkLst>
            <pc:docMk/>
            <pc:sldMk cId="0" sldId="280"/>
            <ac:spMk id="2" creationId="{CAC088DB-5201-1842-BF33-DBBF447BE623}"/>
          </ac:spMkLst>
        </pc:spChg>
      </pc:sldChg>
    </pc:docChg>
  </pc:docChgLst>
  <pc:docChgLst>
    <pc:chgData name="MATHEUS OLIVEIRA DA COSTA" userId="S::rm552530@fiap.com.br::1d1ec97e-d799-4108-aecf-cb55f8d210ef" providerId="AD" clId="Web-{0AAD8718-D794-22C4-C84E-F4A5271BAD87}"/>
    <pc:docChg chg="modSld">
      <pc:chgData name="MATHEUS OLIVEIRA DA COSTA" userId="S::rm552530@fiap.com.br::1d1ec97e-d799-4108-aecf-cb55f8d210ef" providerId="AD" clId="Web-{0AAD8718-D794-22C4-C84E-F4A5271BAD87}" dt="2024-09-13T23:13:45.542" v="98" actId="20577"/>
      <pc:docMkLst>
        <pc:docMk/>
      </pc:docMkLst>
      <pc:sldChg chg="addSp delSp modSp">
        <pc:chgData name="MATHEUS OLIVEIRA DA COSTA" userId="S::rm552530@fiap.com.br::1d1ec97e-d799-4108-aecf-cb55f8d210ef" providerId="AD" clId="Web-{0AAD8718-D794-22C4-C84E-F4A5271BAD87}" dt="2024-09-13T23:13:45.542" v="98" actId="20577"/>
        <pc:sldMkLst>
          <pc:docMk/>
          <pc:sldMk cId="0" sldId="280"/>
        </pc:sldMkLst>
        <pc:spChg chg="mod">
          <ac:chgData name="MATHEUS OLIVEIRA DA COSTA" userId="S::rm552530@fiap.com.br::1d1ec97e-d799-4108-aecf-cb55f8d210ef" providerId="AD" clId="Web-{0AAD8718-D794-22C4-C84E-F4A5271BAD87}" dt="2024-09-13T23:09:18.145" v="14" actId="1076"/>
          <ac:spMkLst>
            <pc:docMk/>
            <pc:sldMk cId="0" sldId="280"/>
            <ac:spMk id="831" creationId="{00000000-0000-0000-0000-000000000000}"/>
          </ac:spMkLst>
        </pc:spChg>
        <pc:spChg chg="add del mod">
          <ac:chgData name="MATHEUS OLIVEIRA DA COSTA" userId="S::rm552530@fiap.com.br::1d1ec97e-d799-4108-aecf-cb55f8d210ef" providerId="AD" clId="Web-{0AAD8718-D794-22C4-C84E-F4A5271BAD87}" dt="2024-09-13T23:13:45.542" v="98" actId="20577"/>
          <ac:spMkLst>
            <pc:docMk/>
            <pc:sldMk cId="0" sldId="280"/>
            <ac:spMk id="832" creationId="{00000000-0000-0000-0000-000000000000}"/>
          </ac:spMkLst>
        </pc:spChg>
        <pc:spChg chg="mod">
          <ac:chgData name="MATHEUS OLIVEIRA DA COSTA" userId="S::rm552530@fiap.com.br::1d1ec97e-d799-4108-aecf-cb55f8d210ef" providerId="AD" clId="Web-{0AAD8718-D794-22C4-C84E-F4A5271BAD87}" dt="2024-09-13T23:10:02.005" v="43" actId="20577"/>
          <ac:spMkLst>
            <pc:docMk/>
            <pc:sldMk cId="0" sldId="280"/>
            <ac:spMk id="834" creationId="{00000000-0000-0000-0000-000000000000}"/>
          </ac:spMkLst>
        </pc:spChg>
        <pc:graphicFrameChg chg="del">
          <ac:chgData name="MATHEUS OLIVEIRA DA COSTA" userId="S::rm552530@fiap.com.br::1d1ec97e-d799-4108-aecf-cb55f8d210ef" providerId="AD" clId="Web-{0AAD8718-D794-22C4-C84E-F4A5271BAD87}" dt="2024-09-13T23:08:57.910" v="9"/>
          <ac:graphicFrameMkLst>
            <pc:docMk/>
            <pc:sldMk cId="0" sldId="280"/>
            <ac:graphicFrameMk id="830" creationId="{00000000-0000-0000-0000-000000000000}"/>
          </ac:graphicFrameMkLst>
        </pc:graphicFrameChg>
        <pc:picChg chg="add mod">
          <ac:chgData name="MATHEUS OLIVEIRA DA COSTA" userId="S::rm552530@fiap.com.br::1d1ec97e-d799-4108-aecf-cb55f8d210ef" providerId="AD" clId="Web-{0AAD8718-D794-22C4-C84E-F4A5271BAD87}" dt="2024-09-13T23:09:06.207" v="13" actId="14100"/>
          <ac:picMkLst>
            <pc:docMk/>
            <pc:sldMk cId="0" sldId="280"/>
            <ac:picMk id="3" creationId="{127168AB-B1B1-06F1-C0D0-EAC45105442B}"/>
          </ac:picMkLst>
        </pc:picChg>
        <pc:picChg chg="mod">
          <ac:chgData name="MATHEUS OLIVEIRA DA COSTA" userId="S::rm552530@fiap.com.br::1d1ec97e-d799-4108-aecf-cb55f8d210ef" providerId="AD" clId="Web-{0AAD8718-D794-22C4-C84E-F4A5271BAD87}" dt="2024-09-13T23:09:54.146" v="41" actId="1076"/>
          <ac:picMkLst>
            <pc:docMk/>
            <pc:sldMk cId="0" sldId="280"/>
            <ac:picMk id="8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455c69818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g22455c69818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22455c69818_0_10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s">
  <p:cSld name="Tel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udo_D">
  <p:cSld name="Conteudo_D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251521" y="908720"/>
            <a:ext cx="7632848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1521" y="44626"/>
            <a:ext cx="7704534" cy="5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ttamaaskwalets.gitbook.io/us" TargetMode="External"/><Relationship Id="rId13" Type="http://schemas.openxmlformats.org/officeDocument/2006/relationships/hyperlink" Target="http://c11553b.vps-kinghost.net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pfs.io/ipfs/QmNgRP22mMfCLf7bZ8s5gmmBVMt2cAiNGq6F6SQ1PB2NzS?filename=kpb1vx836zmd6n28b.html" TargetMode="External"/><Relationship Id="rId12" Type="http://schemas.openxmlformats.org/officeDocument/2006/relationships/hyperlink" Target="http://pub-fb608504b57048a1b1ca54c74dbf132d.r2.dev/rent.html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rpcdappsresolve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hyperlink" Target="https://at-t-yahoo-576f30.webflow.io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tinyurl.com/mr2yab7m" TargetMode="External"/><Relationship Id="rId10" Type="http://schemas.openxmlformats.org/officeDocument/2006/relationships/hyperlink" Target="https://bafkreiap5ghofsv2g6reevlw4nerqwfmdytfghs4nifbg2ayp2u3uqmbym.ipfs.dweb.link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attmail15.wixstudio.io/my-site-2" TargetMode="External"/><Relationship Id="rId14" Type="http://schemas.openxmlformats.org/officeDocument/2006/relationships/hyperlink" Target="https://docs.google.com/drawings/d/1pXamWjP5AIy-24Q7WRbW9FcoLwWVko6ZgojNNodU2zM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7174" y="0"/>
            <a:ext cx="9157399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826" name="Google Shape;82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0779" y="62854"/>
            <a:ext cx="1280725" cy="3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0"/>
          <p:cNvPicPr preferRelativeResize="0"/>
          <p:nvPr/>
        </p:nvPicPr>
        <p:blipFill rotWithShape="1">
          <a:blip r:embed="rId6">
            <a:alphaModFix/>
          </a:blip>
          <a:srcRect r="25031"/>
          <a:stretch/>
        </p:blipFill>
        <p:spPr>
          <a:xfrm>
            <a:off x="0" y="0"/>
            <a:ext cx="9140400" cy="609600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reflection stA="38000" endPos="28000" dist="5000" dir="5400000" fadeDir="5400012" sy="-100000" algn="bl" rotWithShape="0"/>
          </a:effectLst>
        </p:spPr>
      </p:pic>
      <p:sp>
        <p:nvSpPr>
          <p:cNvPr id="828" name="Google Shape;828;p40"/>
          <p:cNvSpPr txBox="1"/>
          <p:nvPr/>
        </p:nvSpPr>
        <p:spPr>
          <a:xfrm>
            <a:off x="203350" y="550800"/>
            <a:ext cx="856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</a:rPr>
              <a:t>SUMÁRIO EXECUTIVO – Check-point 1</a:t>
            </a:r>
            <a:endParaRPr sz="2600" b="1" dirty="0">
              <a:solidFill>
                <a:srgbClr val="FFFF00"/>
              </a:solidFill>
            </a:endParaRPr>
          </a:p>
        </p:txBody>
      </p:sp>
      <p:sp>
        <p:nvSpPr>
          <p:cNvPr id="829" name="Google Shape;829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31" name="Google Shape;831;p40"/>
          <p:cNvSpPr txBox="1"/>
          <p:nvPr/>
        </p:nvSpPr>
        <p:spPr>
          <a:xfrm>
            <a:off x="201233" y="1658889"/>
            <a:ext cx="353835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❖"/>
            </a:pPr>
            <a:r>
              <a:rPr lang="en-US" sz="20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Treino</a:t>
            </a:r>
            <a:r>
              <a:rPr lang="en-US" sz="20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❖"/>
            </a:pPr>
            <a:r>
              <a:rPr lang="en-US" sz="20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Teste (“</a:t>
            </a:r>
            <a:r>
              <a:rPr lang="en-US" sz="20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not_label</a:t>
            </a:r>
            <a:r>
              <a:rPr lang="en-US" sz="20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”):</a:t>
            </a:r>
            <a:endParaRPr sz="20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4424775" y="1432425"/>
            <a:ext cx="4303500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 de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domínios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suspeitos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80% de "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acurácia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- 1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anula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acerto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pt-PT" dirty="0">
                <a:solidFill>
                  <a:schemeClr val="lt1"/>
                </a:solidFill>
                <a:ea typeface="Calibri"/>
                <a:hlinkClick r:id="rId7"/>
              </a:rPr>
              <a:t>https://ipfs.io/ipfs/QmNgRP22mMfCLf7bZ8s5gmmBVMt2cAiNGq6F6SQ1PB2NzS?filename=kpb1vx836zmd6n28b.html</a:t>
            </a:r>
            <a:r>
              <a:rPr lang="pt-PT" dirty="0">
                <a:solidFill>
                  <a:schemeClr val="lt1"/>
                </a:solidFill>
                <a:ea typeface="Calibri"/>
                <a:hlinkClick r:id="rId8"/>
              </a:rPr>
              <a:t>https://mettamaaskwalets.gitbook.io/us</a:t>
            </a:r>
            <a:r>
              <a:rPr lang="pt-PT" dirty="0">
                <a:solidFill>
                  <a:schemeClr val="lt1"/>
                </a:solidFill>
                <a:ea typeface="Calibri"/>
                <a:hlinkClick r:id="rId9"/>
              </a:rPr>
              <a:t>https://attmail15.wixstudio.io/my-site-2</a:t>
            </a:r>
            <a:r>
              <a:rPr lang="pt-PT" dirty="0">
                <a:solidFill>
                  <a:schemeClr val="lt1"/>
                </a:solidFill>
                <a:ea typeface="Calibri"/>
                <a:hlinkClick r:id="rId10"/>
              </a:rPr>
              <a:t>https://bafkreiap5ghofsv2g6reevlw4nerqwfmdytfghs4nifbg2ayp2u3uqmbym.ipfs.dweb.link/</a:t>
            </a:r>
            <a:r>
              <a:rPr lang="pt-PT" dirty="0">
                <a:solidFill>
                  <a:schemeClr val="lt1"/>
                </a:solidFill>
                <a:ea typeface="Calibri"/>
                <a:hlinkClick r:id="rId11"/>
              </a:rPr>
              <a:t>https://at-t-yahoo-576f30.webflow.io/</a:t>
            </a:r>
            <a:r>
              <a:rPr lang="pt-PT" dirty="0">
                <a:solidFill>
                  <a:schemeClr val="lt1"/>
                </a:solidFill>
                <a:ea typeface="Calibri"/>
                <a:hlinkClick r:id="rId12"/>
              </a:rPr>
              <a:t>http://pub-fb608504b57048a1b1ca54c74dbf132d.r2.dev/rent.html</a:t>
            </a:r>
            <a:r>
              <a:rPr lang="pt-PT" dirty="0">
                <a:solidFill>
                  <a:schemeClr val="lt1"/>
                </a:solidFill>
                <a:ea typeface="Calibri"/>
                <a:hlinkClick r:id="rId13"/>
              </a:rPr>
              <a:t>http://c11553b.vps-kinghost.net</a:t>
            </a:r>
            <a:r>
              <a:rPr lang="pt-PT" dirty="0">
                <a:solidFill>
                  <a:schemeClr val="lt1"/>
                </a:solidFill>
                <a:ea typeface="Calibri"/>
                <a:hlinkClick r:id="rId14"/>
              </a:rPr>
              <a:t>https://docs.google.com/drawings/d/1pXamWjP5AIy-24Q7WRbW9FcoLwWVko6ZgojNNodU2zM/edit</a:t>
            </a:r>
            <a:r>
              <a:rPr lang="pt-PT" dirty="0">
                <a:solidFill>
                  <a:schemeClr val="lt1"/>
                </a:solidFill>
                <a:ea typeface="Calibri"/>
                <a:hlinkClick r:id="rId15"/>
              </a:rPr>
              <a:t>https://tinyurl.com/mr2yab7m</a:t>
            </a:r>
            <a:r>
              <a:rPr lang="pt-PT" dirty="0">
                <a:solidFill>
                  <a:schemeClr val="lt1"/>
                </a:solidFill>
                <a:ea typeface="Calibri"/>
                <a:hlinkClick r:id="rId16"/>
              </a:rPr>
              <a:t>http://rpcdappsresolver.com</a:t>
            </a:r>
            <a:endParaRPr lang="pt-PT"/>
          </a:p>
        </p:txBody>
      </p:sp>
      <p:cxnSp>
        <p:nvCxnSpPr>
          <p:cNvPr id="833" name="Google Shape;833;p40"/>
          <p:cNvCxnSpPr/>
          <p:nvPr/>
        </p:nvCxnSpPr>
        <p:spPr>
          <a:xfrm>
            <a:off x="4217625" y="1402775"/>
            <a:ext cx="0" cy="495360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40"/>
          <p:cNvSpPr txBox="1"/>
          <p:nvPr/>
        </p:nvSpPr>
        <p:spPr>
          <a:xfrm>
            <a:off x="-158201" y="4567606"/>
            <a:ext cx="4303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Considerações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tomada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algn="just"/>
            <a:r>
              <a:rPr lang="pt-PT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De acordo com os dados que obtive através</a:t>
            </a:r>
          </a:p>
          <a:p>
            <a:pPr marL="457200" algn="just"/>
            <a:r>
              <a:rPr lang="pt-PT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da analise feita no </a:t>
            </a:r>
            <a:r>
              <a:rPr lang="pt-PT" dirty="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colab</a:t>
            </a:r>
            <a:endParaRPr lang="pt-PT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C088DB-5201-1842-BF33-DBBF447BE623}"/>
              </a:ext>
            </a:extLst>
          </p:cNvPr>
          <p:cNvSpPr txBox="1"/>
          <p:nvPr/>
        </p:nvSpPr>
        <p:spPr>
          <a:xfrm>
            <a:off x="4220372" y="161996"/>
            <a:ext cx="4403374" cy="276999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Aluno:  </a:t>
            </a:r>
            <a:r>
              <a:rPr lang="pt-BR" sz="1100" dirty="0"/>
              <a:t>MATHEUS OLIVEIRA DA COSTA</a:t>
            </a:r>
            <a:r>
              <a:rPr lang="pt-BR" sz="1200" dirty="0"/>
              <a:t>              RM:552530</a:t>
            </a:r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27168AB-B1B1-06F1-C0D0-EAC4510544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44" y="2886794"/>
            <a:ext cx="420448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(4:3)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61</cp:revision>
  <dcterms:modified xsi:type="dcterms:W3CDTF">2024-09-13T23:13:47Z</dcterms:modified>
</cp:coreProperties>
</file>