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bin" charset="1" panose="00000500000000000000"/>
      <p:regular r:id="rId10"/>
    </p:embeddedFont>
    <p:embeddedFont>
      <p:font typeface="Cabin Bold" charset="1" panose="00000800000000000000"/>
      <p:regular r:id="rId11"/>
    </p:embeddedFont>
    <p:embeddedFont>
      <p:font typeface="Cabin Italics" charset="1" panose="00000500000000000000"/>
      <p:regular r:id="rId12"/>
    </p:embeddedFont>
    <p:embeddedFont>
      <p:font typeface="Cabin Bold Italics" charset="1" panose="00000800000000000000"/>
      <p:regular r:id="rId13"/>
    </p:embeddedFont>
    <p:embeddedFont>
      <p:font typeface="Cabin Medium" charset="1" panose="00000600000000000000"/>
      <p:regular r:id="rId14"/>
    </p:embeddedFont>
    <p:embeddedFont>
      <p:font typeface="Cabin Medium Italics" charset="1" panose="00000600000000000000"/>
      <p:regular r:id="rId15"/>
    </p:embeddedFont>
    <p:embeddedFont>
      <p:font typeface="Cabin Semi-Bold" charset="1" panose="00000700000000000000"/>
      <p:regular r:id="rId16"/>
    </p:embeddedFont>
    <p:embeddedFont>
      <p:font typeface="Cabin Semi-Bold Italics" charset="1" panose="00000700000000000000"/>
      <p:regular r:id="rId17"/>
    </p:embeddedFont>
    <p:embeddedFont>
      <p:font typeface="Agrandir" charset="1" panose="00000500000000000000"/>
      <p:regular r:id="rId18"/>
    </p:embeddedFont>
    <p:embeddedFont>
      <p:font typeface="Agrandir Bold" charset="1" panose="00000800000000000000"/>
      <p:regular r:id="rId19"/>
    </p:embeddedFont>
    <p:embeddedFont>
      <p:font typeface="Agrandir Italics" charset="1" panose="00000500000000000000"/>
      <p:regular r:id="rId20"/>
    </p:embeddedFont>
    <p:embeddedFont>
      <p:font typeface="Agrandir Bold Italics" charset="1" panose="00000800000000000000"/>
      <p:regular r:id="rId21"/>
    </p:embeddedFont>
    <p:embeddedFont>
      <p:font typeface="Agrandir Thin" charset="1" panose="00000200000000000000"/>
      <p:regular r:id="rId22"/>
    </p:embeddedFont>
    <p:embeddedFont>
      <p:font typeface="Agrandir Thin Italics" charset="1" panose="00000200000000000000"/>
      <p:regular r:id="rId23"/>
    </p:embeddedFont>
    <p:embeddedFont>
      <p:font typeface="Agrandir Medium" charset="1" panose="00000600000000000000"/>
      <p:regular r:id="rId24"/>
    </p:embeddedFont>
    <p:embeddedFont>
      <p:font typeface="Agrandir Medium Italics" charset="1" panose="00000600000000000000"/>
      <p:regular r:id="rId25"/>
    </p:embeddedFont>
    <p:embeddedFont>
      <p:font typeface="Agrandir Ultra-Bold" charset="1" panose="00000A00000000000000"/>
      <p:regular r:id="rId26"/>
    </p:embeddedFont>
    <p:embeddedFont>
      <p:font typeface="Agrandir Ultra-Bold Italics" charset="1" panose="00000A00000000000000"/>
      <p:regular r:id="rId27"/>
    </p:embeddedFont>
    <p:embeddedFont>
      <p:font typeface="Agrandir Heavy" charset="1" panose="00000900000000000000"/>
      <p:regular r:id="rId28"/>
    </p:embeddedFont>
    <p:embeddedFont>
      <p:font typeface="Agrandir Heavy Italics" charset="1" panose="000009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4447">
            <a:off x="13704005" y="6375109"/>
            <a:ext cx="2979759" cy="3052249"/>
          </a:xfrm>
          <a:custGeom>
            <a:avLst/>
            <a:gdLst/>
            <a:ahLst/>
            <a:cxnLst/>
            <a:rect r="r" b="b" t="t" l="l"/>
            <a:pathLst>
              <a:path h="3052249" w="2979759">
                <a:moveTo>
                  <a:pt x="0" y="0"/>
                </a:moveTo>
                <a:lnTo>
                  <a:pt x="2979759" y="0"/>
                </a:lnTo>
                <a:lnTo>
                  <a:pt x="2979759" y="3052250"/>
                </a:lnTo>
                <a:lnTo>
                  <a:pt x="0" y="305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52500"/>
            <a:ext cx="3236444" cy="3151487"/>
          </a:xfrm>
          <a:custGeom>
            <a:avLst/>
            <a:gdLst/>
            <a:ahLst/>
            <a:cxnLst/>
            <a:rect r="r" b="b" t="t" l="l"/>
            <a:pathLst>
              <a:path h="3151487" w="3236444">
                <a:moveTo>
                  <a:pt x="0" y="0"/>
                </a:moveTo>
                <a:lnTo>
                  <a:pt x="3236444" y="0"/>
                </a:lnTo>
                <a:lnTo>
                  <a:pt x="3236444" y="3151487"/>
                </a:lnTo>
                <a:lnTo>
                  <a:pt x="0" y="3151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13123" y="0"/>
                  </a:moveTo>
                  <a:lnTo>
                    <a:pt x="4803469" y="0"/>
                  </a:lnTo>
                  <a:cubicBezTo>
                    <a:pt x="4806950" y="0"/>
                    <a:pt x="4810288" y="1383"/>
                    <a:pt x="4812749" y="3844"/>
                  </a:cubicBezTo>
                  <a:cubicBezTo>
                    <a:pt x="4815210" y="6305"/>
                    <a:pt x="4816592" y="9643"/>
                    <a:pt x="4816592" y="13123"/>
                  </a:cubicBezTo>
                  <a:lnTo>
                    <a:pt x="4816592" y="2696210"/>
                  </a:lnTo>
                  <a:cubicBezTo>
                    <a:pt x="4816592" y="2699690"/>
                    <a:pt x="4815210" y="2703028"/>
                    <a:pt x="4812749" y="2705490"/>
                  </a:cubicBezTo>
                  <a:cubicBezTo>
                    <a:pt x="4810288" y="2707951"/>
                    <a:pt x="4806950" y="2709333"/>
                    <a:pt x="4803469" y="2709333"/>
                  </a:cubicBezTo>
                  <a:lnTo>
                    <a:pt x="13123" y="2709333"/>
                  </a:lnTo>
                  <a:cubicBezTo>
                    <a:pt x="9643" y="2709333"/>
                    <a:pt x="6305" y="2707951"/>
                    <a:pt x="3844" y="2705490"/>
                  </a:cubicBezTo>
                  <a:cubicBezTo>
                    <a:pt x="1383" y="2703028"/>
                    <a:pt x="0" y="2699690"/>
                    <a:pt x="0" y="2696210"/>
                  </a:cubicBezTo>
                  <a:lnTo>
                    <a:pt x="0" y="13123"/>
                  </a:lnTo>
                  <a:cubicBezTo>
                    <a:pt x="0" y="9643"/>
                    <a:pt x="1383" y="6305"/>
                    <a:pt x="3844" y="3844"/>
                  </a:cubicBezTo>
                  <a:cubicBezTo>
                    <a:pt x="6305" y="1383"/>
                    <a:pt x="9643" y="0"/>
                    <a:pt x="13123" y="0"/>
                  </a:cubicBezTo>
                  <a:close/>
                </a:path>
              </a:pathLst>
            </a:custGeom>
            <a:solidFill>
              <a:srgbClr val="F8F8F8">
                <a:alpha val="5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45323" y="4326512"/>
            <a:ext cx="11325055" cy="2190992"/>
            <a:chOff x="0" y="0"/>
            <a:chExt cx="2982731" cy="577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82731" cy="577051"/>
            </a:xfrm>
            <a:custGeom>
              <a:avLst/>
              <a:gdLst/>
              <a:ahLst/>
              <a:cxnLst/>
              <a:rect r="r" b="b" t="t" l="l"/>
              <a:pathLst>
                <a:path h="577051" w="2982731">
                  <a:moveTo>
                    <a:pt x="4102" y="0"/>
                  </a:moveTo>
                  <a:lnTo>
                    <a:pt x="2978629" y="0"/>
                  </a:lnTo>
                  <a:cubicBezTo>
                    <a:pt x="2979717" y="0"/>
                    <a:pt x="2980760" y="432"/>
                    <a:pt x="2981529" y="1201"/>
                  </a:cubicBezTo>
                  <a:cubicBezTo>
                    <a:pt x="2982298" y="1971"/>
                    <a:pt x="2982731" y="3014"/>
                    <a:pt x="2982731" y="4102"/>
                  </a:cubicBezTo>
                  <a:lnTo>
                    <a:pt x="2982731" y="572950"/>
                  </a:lnTo>
                  <a:cubicBezTo>
                    <a:pt x="2982731" y="574038"/>
                    <a:pt x="2982298" y="575081"/>
                    <a:pt x="2981529" y="575850"/>
                  </a:cubicBezTo>
                  <a:cubicBezTo>
                    <a:pt x="2980760" y="576619"/>
                    <a:pt x="2979717" y="577051"/>
                    <a:pt x="2978629" y="577051"/>
                  </a:cubicBezTo>
                  <a:lnTo>
                    <a:pt x="4102" y="577051"/>
                  </a:lnTo>
                  <a:cubicBezTo>
                    <a:pt x="3014" y="577051"/>
                    <a:pt x="1971" y="576619"/>
                    <a:pt x="1201" y="575850"/>
                  </a:cubicBezTo>
                  <a:cubicBezTo>
                    <a:pt x="432" y="575081"/>
                    <a:pt x="0" y="574038"/>
                    <a:pt x="0" y="572950"/>
                  </a:cubicBezTo>
                  <a:lnTo>
                    <a:pt x="0" y="4102"/>
                  </a:lnTo>
                  <a:cubicBezTo>
                    <a:pt x="0" y="3014"/>
                    <a:pt x="432" y="1971"/>
                    <a:pt x="1201" y="1201"/>
                  </a:cubicBezTo>
                  <a:cubicBezTo>
                    <a:pt x="1971" y="432"/>
                    <a:pt x="3014" y="0"/>
                    <a:pt x="4102" y="0"/>
                  </a:cubicBezTo>
                  <a:close/>
                </a:path>
              </a:pathLst>
            </a:custGeom>
            <a:solidFill>
              <a:srgbClr val="F8F8F8"/>
            </a:solidFill>
            <a:ln w="1809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2982731" cy="66277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6719"/>
                </a:lnSpc>
              </a:pPr>
              <a:r>
                <a:rPr lang="en-US" sz="4800">
                  <a:solidFill>
                    <a:srgbClr val="3C3C3D"/>
                  </a:solidFill>
                  <a:latin typeface="Cabin Bold"/>
                </a:rPr>
                <a:t>VIDEO DOWNLOAD WEBSITE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41448" y="904869"/>
            <a:ext cx="2895048" cy="3421643"/>
          </a:xfrm>
          <a:custGeom>
            <a:avLst/>
            <a:gdLst/>
            <a:ahLst/>
            <a:cxnLst/>
            <a:rect r="r" b="b" t="t" l="l"/>
            <a:pathLst>
              <a:path h="3421643" w="2895048">
                <a:moveTo>
                  <a:pt x="0" y="0"/>
                </a:moveTo>
                <a:lnTo>
                  <a:pt x="2895048" y="0"/>
                </a:lnTo>
                <a:lnTo>
                  <a:pt x="2895048" y="3421643"/>
                </a:lnTo>
                <a:lnTo>
                  <a:pt x="0" y="3421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268899">
            <a:off x="-1689528" y="8005807"/>
            <a:ext cx="4450576" cy="4055588"/>
          </a:xfrm>
          <a:custGeom>
            <a:avLst/>
            <a:gdLst/>
            <a:ahLst/>
            <a:cxnLst/>
            <a:rect r="r" b="b" t="t" l="l"/>
            <a:pathLst>
              <a:path h="4055588" w="4450576">
                <a:moveTo>
                  <a:pt x="0" y="0"/>
                </a:moveTo>
                <a:lnTo>
                  <a:pt x="4450576" y="0"/>
                </a:lnTo>
                <a:lnTo>
                  <a:pt x="4450576" y="4055588"/>
                </a:lnTo>
                <a:lnTo>
                  <a:pt x="0" y="4055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2000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-57150"/>
            <a:ext cx="18288000" cy="390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99"/>
              </a:lnSpc>
            </a:pPr>
            <a:r>
              <a:rPr lang="en-US" sz="12399" spc="-247">
                <a:solidFill>
                  <a:srgbClr val="3C3C3D"/>
                </a:solidFill>
                <a:latin typeface="Cabin Medium"/>
              </a:rPr>
              <a:t>PHÁT TRIỂN PHẦN MỀM MÃ NGUỒN MỞ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490895"/>
            <a:ext cx="18288000" cy="7796105"/>
          </a:xfrm>
          <a:custGeom>
            <a:avLst/>
            <a:gdLst/>
            <a:ahLst/>
            <a:cxnLst/>
            <a:rect r="r" b="b" t="t" l="l"/>
            <a:pathLst>
              <a:path h="7796105" w="18288000">
                <a:moveTo>
                  <a:pt x="0" y="0"/>
                </a:moveTo>
                <a:lnTo>
                  <a:pt x="18288000" y="0"/>
                </a:lnTo>
                <a:lnTo>
                  <a:pt x="18288000" y="7796105"/>
                </a:lnTo>
                <a:lnTo>
                  <a:pt x="0" y="7796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71" t="-8759" r="-517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5061" y="741827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Cabin"/>
              </a:rPr>
              <a:t>Chức năng tải xuống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0880" y="-121335"/>
            <a:ext cx="14594239" cy="10408335"/>
            <a:chOff x="0" y="0"/>
            <a:chExt cx="38292144" cy="27309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4073"/>
              <a:ext cx="38298534" cy="27315835"/>
            </a:xfrm>
            <a:custGeom>
              <a:avLst/>
              <a:gdLst/>
              <a:ahLst/>
              <a:cxnLst/>
              <a:rect r="r" b="b" t="t" l="l"/>
              <a:pathLst>
                <a:path h="27315835" w="38298534">
                  <a:moveTo>
                    <a:pt x="37670758" y="27261358"/>
                  </a:moveTo>
                  <a:cubicBezTo>
                    <a:pt x="37670758" y="27261358"/>
                    <a:pt x="36939882" y="27315835"/>
                    <a:pt x="31542614" y="27313215"/>
                  </a:cubicBezTo>
                  <a:cubicBezTo>
                    <a:pt x="13273305" y="27311051"/>
                    <a:pt x="1057074" y="27303225"/>
                    <a:pt x="1057074" y="27303225"/>
                  </a:cubicBezTo>
                  <a:cubicBezTo>
                    <a:pt x="812932" y="27294392"/>
                    <a:pt x="449110" y="27273162"/>
                    <a:pt x="282371" y="27214986"/>
                  </a:cubicBezTo>
                  <a:cubicBezTo>
                    <a:pt x="4469" y="27118021"/>
                    <a:pt x="0" y="26944742"/>
                    <a:pt x="0" y="22134643"/>
                  </a:cubicBezTo>
                  <a:cubicBezTo>
                    <a:pt x="8536" y="491230"/>
                    <a:pt x="0" y="345608"/>
                    <a:pt x="77597" y="223930"/>
                  </a:cubicBezTo>
                  <a:cubicBezTo>
                    <a:pt x="217372" y="4759"/>
                    <a:pt x="519255" y="4073"/>
                    <a:pt x="937909" y="4073"/>
                  </a:cubicBezTo>
                  <a:cubicBezTo>
                    <a:pt x="937909" y="4073"/>
                    <a:pt x="5607685" y="15681"/>
                    <a:pt x="24806108" y="7673"/>
                  </a:cubicBezTo>
                  <a:cubicBezTo>
                    <a:pt x="36720955" y="0"/>
                    <a:pt x="37437687" y="6979"/>
                    <a:pt x="37437687" y="6979"/>
                  </a:cubicBezTo>
                  <a:cubicBezTo>
                    <a:pt x="37805996" y="14458"/>
                    <a:pt x="37944254" y="42638"/>
                    <a:pt x="38141994" y="165219"/>
                  </a:cubicBezTo>
                  <a:cubicBezTo>
                    <a:pt x="38293011" y="258836"/>
                    <a:pt x="38298534" y="476157"/>
                    <a:pt x="38289393" y="22134383"/>
                  </a:cubicBezTo>
                  <a:cubicBezTo>
                    <a:pt x="38289393" y="27062707"/>
                    <a:pt x="38246608" y="27211296"/>
                    <a:pt x="37670758" y="27261358"/>
                  </a:cubicBezTo>
                  <a:close/>
                </a:path>
              </a:pathLst>
            </a:custGeom>
            <a:solidFill>
              <a:srgbClr val="FFC98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15969" y="-121335"/>
            <a:ext cx="12932842" cy="18707094"/>
          </a:xfrm>
          <a:custGeom>
            <a:avLst/>
            <a:gdLst/>
            <a:ahLst/>
            <a:cxnLst/>
            <a:rect r="r" b="b" t="t" l="l"/>
            <a:pathLst>
              <a:path h="18707094" w="12932842">
                <a:moveTo>
                  <a:pt x="0" y="0"/>
                </a:moveTo>
                <a:lnTo>
                  <a:pt x="12932842" y="0"/>
                </a:lnTo>
                <a:lnTo>
                  <a:pt x="12932842" y="18707094"/>
                </a:lnTo>
                <a:lnTo>
                  <a:pt x="0" y="18707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5746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76586"/>
            <a:ext cx="10334647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spc="-192">
                <a:solidFill>
                  <a:srgbClr val="3C3C3D"/>
                </a:solidFill>
                <a:latin typeface="Cabin"/>
              </a:rPr>
              <a:t>Thanks for watching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16873" y="3523155"/>
            <a:ext cx="1752447" cy="1559678"/>
          </a:xfrm>
          <a:custGeom>
            <a:avLst/>
            <a:gdLst/>
            <a:ahLst/>
            <a:cxnLst/>
            <a:rect r="r" b="b" t="t" l="l"/>
            <a:pathLst>
              <a:path h="1559678" w="1752447">
                <a:moveTo>
                  <a:pt x="0" y="0"/>
                </a:moveTo>
                <a:lnTo>
                  <a:pt x="1752447" y="0"/>
                </a:lnTo>
                <a:lnTo>
                  <a:pt x="1752447" y="1559677"/>
                </a:lnTo>
                <a:lnTo>
                  <a:pt x="0" y="1559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35251">
            <a:off x="-958860" y="-668323"/>
            <a:ext cx="3402552" cy="3394046"/>
          </a:xfrm>
          <a:custGeom>
            <a:avLst/>
            <a:gdLst/>
            <a:ahLst/>
            <a:cxnLst/>
            <a:rect r="r" b="b" t="t" l="l"/>
            <a:pathLst>
              <a:path h="3394046" w="3402552">
                <a:moveTo>
                  <a:pt x="0" y="0"/>
                </a:moveTo>
                <a:lnTo>
                  <a:pt x="3402552" y="0"/>
                </a:lnTo>
                <a:lnTo>
                  <a:pt x="3402552" y="3394046"/>
                </a:lnTo>
                <a:lnTo>
                  <a:pt x="0" y="3394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2156" y="0"/>
            <a:ext cx="13485844" cy="10287000"/>
            <a:chOff x="0" y="0"/>
            <a:chExt cx="355182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51827" cy="2709333"/>
            </a:xfrm>
            <a:custGeom>
              <a:avLst/>
              <a:gdLst/>
              <a:ahLst/>
              <a:cxnLst/>
              <a:rect r="r" b="b" t="t" l="l"/>
              <a:pathLst>
                <a:path h="2709333" w="3551827">
                  <a:moveTo>
                    <a:pt x="0" y="0"/>
                  </a:moveTo>
                  <a:lnTo>
                    <a:pt x="3551827" y="0"/>
                  </a:lnTo>
                  <a:lnTo>
                    <a:pt x="35518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5182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67475" y="6172200"/>
            <a:ext cx="3134729" cy="4114800"/>
          </a:xfrm>
          <a:custGeom>
            <a:avLst/>
            <a:gdLst/>
            <a:ahLst/>
            <a:cxnLst/>
            <a:rect r="r" b="b" t="t" l="l"/>
            <a:pathLst>
              <a:path h="4114800" w="3134729">
                <a:moveTo>
                  <a:pt x="0" y="0"/>
                </a:moveTo>
                <a:lnTo>
                  <a:pt x="3134730" y="0"/>
                </a:lnTo>
                <a:lnTo>
                  <a:pt x="31347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10892" y="1028700"/>
            <a:ext cx="6464450" cy="128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07"/>
              </a:lnSpc>
              <a:spcBef>
                <a:spcPct val="0"/>
              </a:spcBef>
            </a:pPr>
            <a:r>
              <a:rPr lang="en-US" sz="8423" spc="-168">
                <a:solidFill>
                  <a:srgbClr val="3C3C3D"/>
                </a:solidFill>
                <a:latin typeface="Cabin"/>
              </a:rPr>
              <a:t>THÀNH VIÊN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35352" y="2897326"/>
            <a:ext cx="11423948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F75000"/>
                </a:solidFill>
                <a:latin typeface="Agrandir"/>
              </a:rPr>
              <a:t>Nguyễn Thanh Thiên Tứ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2220588"/>
            <a:chOff x="0" y="0"/>
            <a:chExt cx="4274726" cy="5848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2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4852" y="4011930"/>
            <a:ext cx="6315406" cy="6190767"/>
            <a:chOff x="0" y="0"/>
            <a:chExt cx="5350743" cy="52451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50743" cy="5245143"/>
            </a:xfrm>
            <a:custGeom>
              <a:avLst/>
              <a:gdLst/>
              <a:ahLst/>
              <a:cxnLst/>
              <a:rect r="r" b="b" t="t" l="l"/>
              <a:pathLst>
                <a:path h="5245143" w="5350743">
                  <a:moveTo>
                    <a:pt x="0" y="4046253"/>
                  </a:moveTo>
                  <a:lnTo>
                    <a:pt x="0" y="1198890"/>
                  </a:lnTo>
                  <a:cubicBezTo>
                    <a:pt x="0" y="536503"/>
                    <a:pt x="383113" y="0"/>
                    <a:pt x="856119" y="0"/>
                  </a:cubicBezTo>
                  <a:lnTo>
                    <a:pt x="4494624" y="0"/>
                  </a:lnTo>
                  <a:cubicBezTo>
                    <a:pt x="4967630" y="0"/>
                    <a:pt x="5350743" y="536503"/>
                    <a:pt x="5350743" y="1198890"/>
                  </a:cubicBezTo>
                  <a:lnTo>
                    <a:pt x="5350743" y="4046253"/>
                  </a:lnTo>
                  <a:cubicBezTo>
                    <a:pt x="5350743" y="4708640"/>
                    <a:pt x="4967630" y="5245143"/>
                    <a:pt x="4494624" y="5245143"/>
                  </a:cubicBezTo>
                  <a:lnTo>
                    <a:pt x="856119" y="5245143"/>
                  </a:lnTo>
                  <a:cubicBezTo>
                    <a:pt x="383113" y="5245143"/>
                    <a:pt x="0" y="4708640"/>
                    <a:pt x="0" y="4046253"/>
                  </a:cubicBezTo>
                  <a:close/>
                </a:path>
              </a:pathLst>
            </a:custGeom>
            <a:blipFill>
              <a:blip r:embed="rId4"/>
              <a:stretch>
                <a:fillRect l="0" t="-1006" r="0" b="-1006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00556" y="1510344"/>
            <a:ext cx="15425454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59"/>
              </a:lnSpc>
              <a:spcBef>
                <a:spcPct val="0"/>
              </a:spcBef>
            </a:pPr>
            <a:r>
              <a:rPr lang="en-US" sz="8299" spc="-165">
                <a:solidFill>
                  <a:srgbClr val="3C3C3D"/>
                </a:solidFill>
                <a:latin typeface="Cabin"/>
              </a:rPr>
              <a:t>Mô Tả 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298246" y="3780495"/>
            <a:ext cx="10989754" cy="6422202"/>
            <a:chOff x="0" y="0"/>
            <a:chExt cx="14653005" cy="856293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14653005" cy="2302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56"/>
                </a:lnSpc>
              </a:pPr>
              <a:r>
                <a:rPr lang="en-US" sz="5040">
                  <a:solidFill>
                    <a:srgbClr val="3C3C3D"/>
                  </a:solidFill>
                  <a:latin typeface="Cabin"/>
                </a:rPr>
                <a:t>Ứng dụng Website được xây dựng bằng FLASK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677158"/>
              <a:ext cx="14653005" cy="1113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56"/>
                </a:lnSpc>
              </a:pPr>
              <a:r>
                <a:rPr lang="en-US" sz="5040">
                  <a:solidFill>
                    <a:srgbClr val="3C3C3D"/>
                  </a:solidFill>
                  <a:latin typeface="Cabin"/>
                </a:rPr>
                <a:t>Tìm kiếm Video hoặc tải từ Url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60744"/>
              <a:ext cx="14653005" cy="2302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56"/>
                </a:lnSpc>
              </a:pPr>
              <a:r>
                <a:rPr lang="en-US" sz="5040">
                  <a:solidFill>
                    <a:srgbClr val="3C3C3D"/>
                  </a:solidFill>
                  <a:latin typeface="Cabin"/>
                </a:rPr>
                <a:t>Tải với nhiều định dạng khác nhau: MP3, MP4, ...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0"/>
            <a:ext cx="16230600" cy="2220588"/>
            <a:chOff x="0" y="0"/>
            <a:chExt cx="4274726" cy="5848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2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220588"/>
            <a:ext cx="16185118" cy="8066412"/>
          </a:xfrm>
          <a:custGeom>
            <a:avLst/>
            <a:gdLst/>
            <a:ahLst/>
            <a:cxnLst/>
            <a:rect r="r" b="b" t="t" l="l"/>
            <a:pathLst>
              <a:path h="8066412" w="16185118">
                <a:moveTo>
                  <a:pt x="0" y="0"/>
                </a:moveTo>
                <a:lnTo>
                  <a:pt x="16185118" y="0"/>
                </a:lnTo>
                <a:lnTo>
                  <a:pt x="16185118" y="8066412"/>
                </a:lnTo>
                <a:lnTo>
                  <a:pt x="0" y="8066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33846" y="400050"/>
            <a:ext cx="15425454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59"/>
              </a:lnSpc>
              <a:spcBef>
                <a:spcPct val="0"/>
              </a:spcBef>
            </a:pPr>
            <a:r>
              <a:rPr lang="en-US" sz="8299" spc="-165">
                <a:solidFill>
                  <a:srgbClr val="3C3C3D"/>
                </a:solidFill>
                <a:latin typeface="Cabin"/>
              </a:rPr>
              <a:t>Mô Tả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969" y="-121335"/>
            <a:ext cx="19352465" cy="10872567"/>
          </a:xfrm>
          <a:custGeom>
            <a:avLst/>
            <a:gdLst/>
            <a:ahLst/>
            <a:cxnLst/>
            <a:rect r="r" b="b" t="t" l="l"/>
            <a:pathLst>
              <a:path h="10872567" w="19352465">
                <a:moveTo>
                  <a:pt x="0" y="0"/>
                </a:moveTo>
                <a:lnTo>
                  <a:pt x="19352465" y="0"/>
                </a:lnTo>
                <a:lnTo>
                  <a:pt x="19352465" y="10872567"/>
                </a:lnTo>
                <a:lnTo>
                  <a:pt x="0" y="10872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0"/>
            <a:ext cx="16230600" cy="2220588"/>
            <a:chOff x="0" y="0"/>
            <a:chExt cx="4274726" cy="5848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84846"/>
            </a:xfrm>
            <a:custGeom>
              <a:avLst/>
              <a:gdLst/>
              <a:ahLst/>
              <a:cxnLst/>
              <a:rect r="r" b="b" t="t" l="l"/>
              <a:pathLst>
                <a:path h="584846" w="4274726">
                  <a:moveTo>
                    <a:pt x="14787" y="0"/>
                  </a:moveTo>
                  <a:lnTo>
                    <a:pt x="4259939" y="0"/>
                  </a:lnTo>
                  <a:cubicBezTo>
                    <a:pt x="4268106" y="0"/>
                    <a:pt x="4274726" y="6620"/>
                    <a:pt x="4274726" y="14787"/>
                  </a:cubicBezTo>
                  <a:lnTo>
                    <a:pt x="4274726" y="570059"/>
                  </a:lnTo>
                  <a:cubicBezTo>
                    <a:pt x="4274726" y="573981"/>
                    <a:pt x="4273168" y="577742"/>
                    <a:pt x="4270395" y="580515"/>
                  </a:cubicBezTo>
                  <a:cubicBezTo>
                    <a:pt x="4267622" y="583288"/>
                    <a:pt x="4263861" y="584846"/>
                    <a:pt x="4259939" y="584846"/>
                  </a:cubicBezTo>
                  <a:lnTo>
                    <a:pt x="14787" y="584846"/>
                  </a:lnTo>
                  <a:cubicBezTo>
                    <a:pt x="6620" y="584846"/>
                    <a:pt x="0" y="578226"/>
                    <a:pt x="0" y="570059"/>
                  </a:cubicBezTo>
                  <a:lnTo>
                    <a:pt x="0" y="14787"/>
                  </a:lnTo>
                  <a:cubicBezTo>
                    <a:pt x="0" y="6620"/>
                    <a:pt x="6620" y="0"/>
                    <a:pt x="14787" y="0"/>
                  </a:cubicBezTo>
                  <a:close/>
                </a:path>
              </a:pathLst>
            </a:custGeom>
            <a:solidFill>
              <a:srgbClr val="F8F8F8">
                <a:alpha val="6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22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2220588"/>
            <a:ext cx="18288000" cy="6132784"/>
          </a:xfrm>
          <a:custGeom>
            <a:avLst/>
            <a:gdLst/>
            <a:ahLst/>
            <a:cxnLst/>
            <a:rect r="r" b="b" t="t" l="l"/>
            <a:pathLst>
              <a:path h="6132784" w="18288000">
                <a:moveTo>
                  <a:pt x="0" y="0"/>
                </a:moveTo>
                <a:lnTo>
                  <a:pt x="18288000" y="0"/>
                </a:lnTo>
                <a:lnTo>
                  <a:pt x="18288000" y="6132784"/>
                </a:lnTo>
                <a:lnTo>
                  <a:pt x="0" y="6132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67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33846" y="400050"/>
            <a:ext cx="15425454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59"/>
              </a:lnSpc>
              <a:spcBef>
                <a:spcPct val="0"/>
              </a:spcBef>
            </a:pPr>
            <a:r>
              <a:rPr lang="en-US" sz="8299" spc="-165">
                <a:solidFill>
                  <a:srgbClr val="3C3C3D"/>
                </a:solidFill>
                <a:latin typeface="Cabin"/>
              </a:rPr>
              <a:t>Mô Tả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061" y="3296410"/>
            <a:ext cx="16234239" cy="5987659"/>
            <a:chOff x="0" y="0"/>
            <a:chExt cx="4275684" cy="1576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5684" cy="1576997"/>
            </a:xfrm>
            <a:custGeom>
              <a:avLst/>
              <a:gdLst/>
              <a:ahLst/>
              <a:cxnLst/>
              <a:rect r="r" b="b" t="t" l="l"/>
              <a:pathLst>
                <a:path h="1576997" w="4275684">
                  <a:moveTo>
                    <a:pt x="9538" y="0"/>
                  </a:moveTo>
                  <a:lnTo>
                    <a:pt x="4266147" y="0"/>
                  </a:lnTo>
                  <a:cubicBezTo>
                    <a:pt x="4271414" y="0"/>
                    <a:pt x="4275684" y="4270"/>
                    <a:pt x="4275684" y="9538"/>
                  </a:cubicBezTo>
                  <a:lnTo>
                    <a:pt x="4275684" y="1567459"/>
                  </a:lnTo>
                  <a:cubicBezTo>
                    <a:pt x="4275684" y="1572726"/>
                    <a:pt x="4271414" y="1576997"/>
                    <a:pt x="4266147" y="1576997"/>
                  </a:cubicBezTo>
                  <a:lnTo>
                    <a:pt x="9538" y="1576997"/>
                  </a:lnTo>
                  <a:cubicBezTo>
                    <a:pt x="7008" y="1576997"/>
                    <a:pt x="4582" y="1575992"/>
                    <a:pt x="2794" y="1574203"/>
                  </a:cubicBezTo>
                  <a:cubicBezTo>
                    <a:pt x="1005" y="1572414"/>
                    <a:pt x="0" y="1569988"/>
                    <a:pt x="0" y="1567459"/>
                  </a:cubicBezTo>
                  <a:lnTo>
                    <a:pt x="0" y="9538"/>
                  </a:lnTo>
                  <a:cubicBezTo>
                    <a:pt x="0" y="7008"/>
                    <a:pt x="1005" y="4582"/>
                    <a:pt x="2794" y="2794"/>
                  </a:cubicBezTo>
                  <a:cubicBezTo>
                    <a:pt x="4582" y="1005"/>
                    <a:pt x="7008" y="0"/>
                    <a:pt x="9538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5684" cy="1615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3871" y="4465923"/>
            <a:ext cx="13709084" cy="121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1"/>
              </a:lnSpc>
            </a:pPr>
            <a:r>
              <a:rPr lang="en-US" sz="7022">
                <a:solidFill>
                  <a:srgbClr val="3C3C3D"/>
                </a:solidFill>
                <a:latin typeface="Cabin"/>
              </a:rPr>
              <a:t>Nhập từ khóa cần tìm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5061" y="741827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Cabin"/>
              </a:rPr>
              <a:t>Chức năng tìm kiếm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53871" y="6586672"/>
            <a:ext cx="13709084" cy="121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1"/>
              </a:lnSpc>
            </a:pPr>
            <a:r>
              <a:rPr lang="en-US" sz="7022">
                <a:solidFill>
                  <a:srgbClr val="3C3C3D"/>
                </a:solidFill>
                <a:latin typeface="Cabin"/>
              </a:rPr>
              <a:t>Nhập url video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233" y="2284015"/>
            <a:ext cx="18409577" cy="8002985"/>
          </a:xfrm>
          <a:custGeom>
            <a:avLst/>
            <a:gdLst/>
            <a:ahLst/>
            <a:cxnLst/>
            <a:rect r="r" b="b" t="t" l="l"/>
            <a:pathLst>
              <a:path h="8002985" w="18409577">
                <a:moveTo>
                  <a:pt x="0" y="0"/>
                </a:moveTo>
                <a:lnTo>
                  <a:pt x="18409577" y="0"/>
                </a:lnTo>
                <a:lnTo>
                  <a:pt x="18409577" y="8002985"/>
                </a:lnTo>
                <a:lnTo>
                  <a:pt x="0" y="800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81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5061" y="741827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Cabin"/>
              </a:rPr>
              <a:t>Chức năng tìm kiếm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284015"/>
            <a:ext cx="18288000" cy="8002985"/>
          </a:xfrm>
          <a:custGeom>
            <a:avLst/>
            <a:gdLst/>
            <a:ahLst/>
            <a:cxnLst/>
            <a:rect r="r" b="b" t="t" l="l"/>
            <a:pathLst>
              <a:path h="8002985" w="18288000">
                <a:moveTo>
                  <a:pt x="0" y="0"/>
                </a:moveTo>
                <a:lnTo>
                  <a:pt x="18288000" y="0"/>
                </a:lnTo>
                <a:lnTo>
                  <a:pt x="18288000" y="8002985"/>
                </a:lnTo>
                <a:lnTo>
                  <a:pt x="0" y="800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3" t="-7634" r="-130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5061" y="741827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Cabin"/>
              </a:rPr>
              <a:t>Chức năng tìm kiếm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47344">
            <a:off x="11731227" y="5934226"/>
            <a:ext cx="2694527" cy="3729450"/>
          </a:xfrm>
          <a:custGeom>
            <a:avLst/>
            <a:gdLst/>
            <a:ahLst/>
            <a:cxnLst/>
            <a:rect r="r" b="b" t="t" l="l"/>
            <a:pathLst>
              <a:path h="3729450" w="2694527">
                <a:moveTo>
                  <a:pt x="0" y="0"/>
                </a:moveTo>
                <a:lnTo>
                  <a:pt x="2694528" y="0"/>
                </a:lnTo>
                <a:lnTo>
                  <a:pt x="2694528" y="3729449"/>
                </a:lnTo>
                <a:lnTo>
                  <a:pt x="0" y="372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697798" y="882777"/>
            <a:ext cx="2024790" cy="2802477"/>
          </a:xfrm>
          <a:custGeom>
            <a:avLst/>
            <a:gdLst/>
            <a:ahLst/>
            <a:cxnLst/>
            <a:rect r="r" b="b" t="t" l="l"/>
            <a:pathLst>
              <a:path h="2802477" w="2024790">
                <a:moveTo>
                  <a:pt x="0" y="0"/>
                </a:moveTo>
                <a:lnTo>
                  <a:pt x="2024790" y="0"/>
                </a:lnTo>
                <a:lnTo>
                  <a:pt x="2024790" y="2802477"/>
                </a:lnTo>
                <a:lnTo>
                  <a:pt x="0" y="2802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142229">
            <a:off x="14562254" y="7639309"/>
            <a:ext cx="3532033" cy="4888628"/>
          </a:xfrm>
          <a:custGeom>
            <a:avLst/>
            <a:gdLst/>
            <a:ahLst/>
            <a:cxnLst/>
            <a:rect r="r" b="b" t="t" l="l"/>
            <a:pathLst>
              <a:path h="4888628" w="3532033">
                <a:moveTo>
                  <a:pt x="0" y="0"/>
                </a:moveTo>
                <a:lnTo>
                  <a:pt x="3532034" y="0"/>
                </a:lnTo>
                <a:lnTo>
                  <a:pt x="3532034" y="4888628"/>
                </a:lnTo>
                <a:lnTo>
                  <a:pt x="0" y="4888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443184">
            <a:off x="15609094" y="-1293732"/>
            <a:ext cx="1869442" cy="2587463"/>
          </a:xfrm>
          <a:custGeom>
            <a:avLst/>
            <a:gdLst/>
            <a:ahLst/>
            <a:cxnLst/>
            <a:rect r="r" b="b" t="t" l="l"/>
            <a:pathLst>
              <a:path h="2587463" w="1869442">
                <a:moveTo>
                  <a:pt x="0" y="0"/>
                </a:moveTo>
                <a:lnTo>
                  <a:pt x="1869442" y="0"/>
                </a:lnTo>
                <a:lnTo>
                  <a:pt x="1869442" y="2587464"/>
                </a:lnTo>
                <a:lnTo>
                  <a:pt x="0" y="258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5061" y="741827"/>
            <a:ext cx="1037186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179">
                <a:solidFill>
                  <a:srgbClr val="3C3C3D"/>
                </a:solidFill>
                <a:latin typeface="Cabin"/>
              </a:rPr>
              <a:t>Chức năng tải xuống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95731" y="2804990"/>
            <a:ext cx="16234239" cy="5987659"/>
            <a:chOff x="0" y="0"/>
            <a:chExt cx="4275684" cy="15769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5684" cy="1576997"/>
            </a:xfrm>
            <a:custGeom>
              <a:avLst/>
              <a:gdLst/>
              <a:ahLst/>
              <a:cxnLst/>
              <a:rect r="r" b="b" t="t" l="l"/>
              <a:pathLst>
                <a:path h="1576997" w="4275684">
                  <a:moveTo>
                    <a:pt x="9538" y="0"/>
                  </a:moveTo>
                  <a:lnTo>
                    <a:pt x="4266147" y="0"/>
                  </a:lnTo>
                  <a:cubicBezTo>
                    <a:pt x="4271414" y="0"/>
                    <a:pt x="4275684" y="4270"/>
                    <a:pt x="4275684" y="9538"/>
                  </a:cubicBezTo>
                  <a:lnTo>
                    <a:pt x="4275684" y="1567459"/>
                  </a:lnTo>
                  <a:cubicBezTo>
                    <a:pt x="4275684" y="1572726"/>
                    <a:pt x="4271414" y="1576997"/>
                    <a:pt x="4266147" y="1576997"/>
                  </a:cubicBezTo>
                  <a:lnTo>
                    <a:pt x="9538" y="1576997"/>
                  </a:lnTo>
                  <a:cubicBezTo>
                    <a:pt x="7008" y="1576997"/>
                    <a:pt x="4582" y="1575992"/>
                    <a:pt x="2794" y="1574203"/>
                  </a:cubicBezTo>
                  <a:cubicBezTo>
                    <a:pt x="1005" y="1572414"/>
                    <a:pt x="0" y="1569988"/>
                    <a:pt x="0" y="1567459"/>
                  </a:cubicBezTo>
                  <a:lnTo>
                    <a:pt x="0" y="9538"/>
                  </a:lnTo>
                  <a:cubicBezTo>
                    <a:pt x="0" y="7008"/>
                    <a:pt x="1005" y="4582"/>
                    <a:pt x="2794" y="2794"/>
                  </a:cubicBezTo>
                  <a:cubicBezTo>
                    <a:pt x="4582" y="1005"/>
                    <a:pt x="7008" y="0"/>
                    <a:pt x="9538" y="0"/>
                  </a:cubicBezTo>
                  <a:close/>
                </a:path>
              </a:pathLst>
            </a:custGeom>
            <a:solidFill>
              <a:srgbClr val="FFD8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5684" cy="1615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53871" y="4301999"/>
            <a:ext cx="13709084" cy="121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1"/>
              </a:lnSpc>
            </a:pPr>
            <a:r>
              <a:rPr lang="en-US" sz="7022">
                <a:solidFill>
                  <a:srgbClr val="3C3C3D"/>
                </a:solidFill>
                <a:latin typeface="Cabin"/>
              </a:rPr>
              <a:t>Lựa chọn định dạng tải xuống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3871" y="5655945"/>
            <a:ext cx="13709084" cy="121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1"/>
              </a:lnSpc>
            </a:pPr>
            <a:r>
              <a:rPr lang="en-US" sz="7022">
                <a:solidFill>
                  <a:srgbClr val="3C3C3D"/>
                </a:solidFill>
                <a:latin typeface="Cabin"/>
              </a:rPr>
              <a:t>Sử dụng công cụ yt_dlp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DAGEuTytqsw</dc:identifier>
  <dcterms:modified xsi:type="dcterms:W3CDTF">2011-08-01T06:04:30Z</dcterms:modified>
  <cp:revision>1</cp:revision>
  <dc:title>Kế hoạch kinh doanh</dc:title>
</cp:coreProperties>
</file>